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8" r:id="rId3"/>
    <p:sldMasterId id="2147483739" r:id="rId4"/>
    <p:sldMasterId id="2147483740" r:id="rId5"/>
    <p:sldMasterId id="2147483741" r:id="rId6"/>
    <p:sldMasterId id="2147483742" r:id="rId7"/>
    <p:sldMasterId id="2147483743" r:id="rId8"/>
    <p:sldMasterId id="214748374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Lst>
  <p:sldSz cy="5143500" cx="9144000"/>
  <p:notesSz cx="6858000" cy="9144000"/>
  <p:embeddedFontLst>
    <p:embeddedFont>
      <p:font typeface="Proxima Nova"/>
      <p:regular r:id="rId101"/>
      <p:bold r:id="rId102"/>
      <p:italic r:id="rId103"/>
      <p:boldItalic r:id="rId104"/>
    </p:embeddedFont>
    <p:embeddedFont>
      <p:font typeface="Overpass ExtraBold"/>
      <p:bold r:id="rId105"/>
      <p:boldItalic r:id="rId106"/>
    </p:embeddedFont>
    <p:embeddedFont>
      <p:font typeface="Overpass"/>
      <p:regular r:id="rId107"/>
      <p:bold r:id="rId108"/>
      <p:italic r:id="rId109"/>
      <p:boldItalic r:id="rId110"/>
    </p:embeddedFont>
    <p:embeddedFont>
      <p:font typeface="Overpass ExtraLight"/>
      <p:regular r:id="rId111"/>
      <p:bold r:id="rId112"/>
      <p:italic r:id="rId113"/>
      <p:boldItalic r:id="rId114"/>
    </p:embeddedFont>
    <p:embeddedFont>
      <p:font typeface="Overpass Light"/>
      <p:regular r:id="rId115"/>
      <p:bold r:id="rId116"/>
      <p:italic r:id="rId117"/>
      <p:boldItalic r:id="rId118"/>
    </p:embeddedFont>
    <p:embeddedFont>
      <p:font typeface="Helvetica Neue"/>
      <p:regular r:id="rId119"/>
      <p:bold r:id="rId120"/>
      <p:italic r:id="rId121"/>
      <p:boldItalic r:id="rId122"/>
    </p:embeddedFont>
    <p:embeddedFont>
      <p:font typeface="Helvetica Neue Light"/>
      <p:regular r:id="rId123"/>
      <p:bold r:id="rId124"/>
      <p:italic r:id="rId125"/>
      <p:boldItalic r:id="rId126"/>
    </p:embeddedFont>
    <p:embeddedFont>
      <p:font typeface="Open Sans"/>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Overpass-regular.fntdata"/><Relationship Id="rId106" Type="http://schemas.openxmlformats.org/officeDocument/2006/relationships/font" Target="fonts/OverpassExtraBold-boldItalic.fntdata"/><Relationship Id="rId105" Type="http://schemas.openxmlformats.org/officeDocument/2006/relationships/font" Target="fonts/OverpassExtraBold-bold.fntdata"/><Relationship Id="rId104" Type="http://schemas.openxmlformats.org/officeDocument/2006/relationships/font" Target="fonts/ProximaNova-boldItalic.fntdata"/><Relationship Id="rId109" Type="http://schemas.openxmlformats.org/officeDocument/2006/relationships/font" Target="fonts/Overpass-italic.fntdata"/><Relationship Id="rId108" Type="http://schemas.openxmlformats.org/officeDocument/2006/relationships/font" Target="fonts/Overpass-bold.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ProximaNova-italic.fntdata"/><Relationship Id="rId102" Type="http://schemas.openxmlformats.org/officeDocument/2006/relationships/font" Target="fonts/ProximaNova-bold.fntdata"/><Relationship Id="rId101" Type="http://schemas.openxmlformats.org/officeDocument/2006/relationships/font" Target="fonts/ProximaNova-regular.fntdata"/><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font" Target="fonts/OpenSans-italic.fntdata"/><Relationship Id="rId128" Type="http://schemas.openxmlformats.org/officeDocument/2006/relationships/font" Target="fonts/OpenSans-bold.fntdata"/><Relationship Id="rId127" Type="http://schemas.openxmlformats.org/officeDocument/2006/relationships/font" Target="fonts/OpenSans-regular.fntdata"/><Relationship Id="rId126" Type="http://schemas.openxmlformats.org/officeDocument/2006/relationships/font" Target="fonts/HelveticaNeueLight-boldItalic.fntdata"/><Relationship Id="rId26" Type="http://schemas.openxmlformats.org/officeDocument/2006/relationships/slide" Target="slides/slide16.xml"/><Relationship Id="rId121" Type="http://schemas.openxmlformats.org/officeDocument/2006/relationships/font" Target="fonts/HelveticaNeue-italic.fntdata"/><Relationship Id="rId25" Type="http://schemas.openxmlformats.org/officeDocument/2006/relationships/slide" Target="slides/slide15.xml"/><Relationship Id="rId120" Type="http://schemas.openxmlformats.org/officeDocument/2006/relationships/font" Target="fonts/HelveticaNeue-bold.fntdata"/><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font" Target="fonts/HelveticaNeueLight-italic.fntdata"/><Relationship Id="rId29" Type="http://schemas.openxmlformats.org/officeDocument/2006/relationships/slide" Target="slides/slide19.xml"/><Relationship Id="rId124" Type="http://schemas.openxmlformats.org/officeDocument/2006/relationships/font" Target="fonts/HelveticaNeueLight-bold.fntdata"/><Relationship Id="rId123" Type="http://schemas.openxmlformats.org/officeDocument/2006/relationships/font" Target="fonts/HelveticaNeueLight-regular.fntdata"/><Relationship Id="rId122" Type="http://schemas.openxmlformats.org/officeDocument/2006/relationships/font" Target="fonts/HelveticaNeue-boldItalic.fntdata"/><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font" Target="fonts/OverpassLight-boldItalic.fntdata"/><Relationship Id="rId117" Type="http://schemas.openxmlformats.org/officeDocument/2006/relationships/font" Target="fonts/OverpassLight-italic.fntdata"/><Relationship Id="rId116" Type="http://schemas.openxmlformats.org/officeDocument/2006/relationships/font" Target="fonts/OverpassLight-bold.fntdata"/><Relationship Id="rId115" Type="http://schemas.openxmlformats.org/officeDocument/2006/relationships/font" Target="fonts/OverpassLight-regular.fntdata"/><Relationship Id="rId119" Type="http://schemas.openxmlformats.org/officeDocument/2006/relationships/font" Target="fonts/HelveticaNeue-regular.fntdata"/><Relationship Id="rId15" Type="http://schemas.openxmlformats.org/officeDocument/2006/relationships/slide" Target="slides/slide5.xml"/><Relationship Id="rId110" Type="http://schemas.openxmlformats.org/officeDocument/2006/relationships/font" Target="fonts/Overpass-boldItalic.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OverpassExtraLight-boldItalic.fntdata"/><Relationship Id="rId18" Type="http://schemas.openxmlformats.org/officeDocument/2006/relationships/slide" Target="slides/slide8.xml"/><Relationship Id="rId113" Type="http://schemas.openxmlformats.org/officeDocument/2006/relationships/font" Target="fonts/OverpassExtraLight-italic.fntdata"/><Relationship Id="rId112" Type="http://schemas.openxmlformats.org/officeDocument/2006/relationships/font" Target="fonts/OverpassExtraLight-bold.fntdata"/><Relationship Id="rId111" Type="http://schemas.openxmlformats.org/officeDocument/2006/relationships/font" Target="fonts/OverpassExtraLight-regular.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0" Type="http://schemas.openxmlformats.org/officeDocument/2006/relationships/font" Target="fonts/OpenSans-boldItalic.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assets.thoughtworks.com/assets/technology-radar-march-2012.pdf" TargetMode="External"/><Relationship Id="rId10" Type="http://schemas.openxmlformats.org/officeDocument/2006/relationships/hyperlink" Target="https://assets.thoughtworks.com/assets/technology-radar-march-2012.pdf" TargetMode="External"/><Relationship Id="rId13" Type="http://schemas.openxmlformats.org/officeDocument/2006/relationships/hyperlink" Target="https://thenewstack.io/github-goes-kubernetes-tells/" TargetMode="External"/><Relationship Id="rId12" Type="http://schemas.openxmlformats.org/officeDocument/2006/relationships/hyperlink" Target="https://thenewstack.io/github-goes-kubernetes-tells/" TargetMode="External"/><Relationship Id="rId1" Type="http://schemas.openxmlformats.org/officeDocument/2006/relationships/notesMaster" Target="../notesMasters/notesMaster1.xml"/><Relationship Id="rId2" Type="http://schemas.openxmlformats.org/officeDocument/2006/relationships/hyperlink" Target="https://www.infoq.com/presentations/SpringOne-2GX-Keynote-Next-Generation-Applications" TargetMode="External"/><Relationship Id="rId3" Type="http://schemas.openxmlformats.org/officeDocument/2006/relationships/hyperlink" Target="http://redmonk.com/sogrady/2014/03/27/micro-services/" TargetMode="External"/><Relationship Id="rId4" Type="http://schemas.openxmlformats.org/officeDocument/2006/relationships/hyperlink" Target="http://redmonk.com/sogrady/2014/03/27/micro-services/" TargetMode="External"/><Relationship Id="rId9" Type="http://schemas.openxmlformats.org/officeDocument/2006/relationships/hyperlink" Target="https://assets.thoughtworks.com/assets/technology-radar-march-2012.pdf" TargetMode="External"/><Relationship Id="rId15" Type="http://schemas.openxmlformats.org/officeDocument/2006/relationships/hyperlink" Target="https://www.youtube.com/watch?v=9xciauwbsuo" TargetMode="External"/><Relationship Id="rId14" Type="http://schemas.openxmlformats.org/officeDocument/2006/relationships/hyperlink" Target="https://thenewstack.io/github-goes-kubernetes-tells/" TargetMode="External"/><Relationship Id="rId17" Type="http://schemas.openxmlformats.org/officeDocument/2006/relationships/hyperlink" Target="https://en.wikipedia.org/wiki/Vert.x" TargetMode="External"/><Relationship Id="rId16" Type="http://schemas.openxmlformats.org/officeDocument/2006/relationships/hyperlink" Target="https://github.com/dropwizard/dropwizard/commit/7d4cf121fe5fc560b5ae1a7465adea28451124e6" TargetMode="External"/><Relationship Id="rId5" Type="http://schemas.openxmlformats.org/officeDocument/2006/relationships/hyperlink" Target="https://www.slideshare.net/adriancockcroft/speeding-up-31799721" TargetMode="External"/><Relationship Id="rId6" Type="http://schemas.openxmlformats.org/officeDocument/2006/relationships/hyperlink" Target="https://www.slideshare.net/adriancockcroft/speeding-up-31799721" TargetMode="External"/><Relationship Id="rId7" Type="http://schemas.openxmlformats.org/officeDocument/2006/relationships/hyperlink" Target="https://en.wikipedia.org/wiki/Java_EE_version_history#Java_EE_6_.28December_10.2C_2009.29" TargetMode="External"/><Relationship Id="rId8" Type="http://schemas.openxmlformats.org/officeDocument/2006/relationships/hyperlink" Target="https://en.wikipedia.org/wiki/Java_EE_version_history#Java_EE_6_.28December_10.2C_2009.29" TargetMode="External"/></Relationships>
</file>

<file path=ppt/notesSlides/_rels/notesSlide23.xml.rels><?xml version="1.0" encoding="UTF-8" standalone="yes"?><Relationships xmlns="http://schemas.openxmlformats.org/package/2006/relationships"><Relationship Id="rId11" Type="http://schemas.openxmlformats.org/officeDocument/2006/relationships/hyperlink" Target="https://assets.thoughtworks.com/assets/technology-radar-march-2012.pdf" TargetMode="External"/><Relationship Id="rId10" Type="http://schemas.openxmlformats.org/officeDocument/2006/relationships/hyperlink" Target="https://assets.thoughtworks.com/assets/technology-radar-march-2012.pdf" TargetMode="External"/><Relationship Id="rId13" Type="http://schemas.openxmlformats.org/officeDocument/2006/relationships/hyperlink" Target="https://thenewstack.io/github-goes-kubernetes-tells/" TargetMode="External"/><Relationship Id="rId12" Type="http://schemas.openxmlformats.org/officeDocument/2006/relationships/hyperlink" Target="https://thenewstack.io/github-goes-kubernetes-tells/" TargetMode="External"/><Relationship Id="rId1" Type="http://schemas.openxmlformats.org/officeDocument/2006/relationships/notesMaster" Target="../notesMasters/notesMaster1.xml"/><Relationship Id="rId2" Type="http://schemas.openxmlformats.org/officeDocument/2006/relationships/hyperlink" Target="https://www.infoq.com/presentations/SpringOne-2GX-Keynote-Next-Generation-Applications" TargetMode="External"/><Relationship Id="rId3" Type="http://schemas.openxmlformats.org/officeDocument/2006/relationships/hyperlink" Target="http://redmonk.com/sogrady/2014/03/27/micro-services/" TargetMode="External"/><Relationship Id="rId4" Type="http://schemas.openxmlformats.org/officeDocument/2006/relationships/hyperlink" Target="http://redmonk.com/sogrady/2014/03/27/micro-services/" TargetMode="External"/><Relationship Id="rId9" Type="http://schemas.openxmlformats.org/officeDocument/2006/relationships/hyperlink" Target="https://assets.thoughtworks.com/assets/technology-radar-march-2012.pdf" TargetMode="External"/><Relationship Id="rId15" Type="http://schemas.openxmlformats.org/officeDocument/2006/relationships/hyperlink" Target="https://www.youtube.com/watch?v=9xciauwbsuo" TargetMode="External"/><Relationship Id="rId14" Type="http://schemas.openxmlformats.org/officeDocument/2006/relationships/hyperlink" Target="https://thenewstack.io/github-goes-kubernetes-tells/" TargetMode="External"/><Relationship Id="rId17" Type="http://schemas.openxmlformats.org/officeDocument/2006/relationships/hyperlink" Target="https://en.wikipedia.org/wiki/Vert.x" TargetMode="External"/><Relationship Id="rId16" Type="http://schemas.openxmlformats.org/officeDocument/2006/relationships/hyperlink" Target="https://github.com/dropwizard/dropwizard/commit/7d4cf121fe5fc560b5ae1a7465adea28451124e6" TargetMode="External"/><Relationship Id="rId5" Type="http://schemas.openxmlformats.org/officeDocument/2006/relationships/hyperlink" Target="https://www.slideshare.net/adriancockcroft/speeding-up-31799721" TargetMode="External"/><Relationship Id="rId6" Type="http://schemas.openxmlformats.org/officeDocument/2006/relationships/hyperlink" Target="https://www.slideshare.net/adriancockcroft/speeding-up-31799721" TargetMode="External"/><Relationship Id="rId7" Type="http://schemas.openxmlformats.org/officeDocument/2006/relationships/hyperlink" Target="https://en.wikipedia.org/wiki/Java_EE_version_history#Java_EE_6_.28December_10.2C_2009.29" TargetMode="External"/><Relationship Id="rId8" Type="http://schemas.openxmlformats.org/officeDocument/2006/relationships/hyperlink" Target="https://en.wikipedia.org/wiki/Java_EE_version_history#Java_EE_6_.28December_10.2C_2009.29" TargetMode="External"/></Relationships>
</file>

<file path=ppt/notesSlides/_rels/notesSlide24.xml.rels><?xml version="1.0" encoding="UTF-8" standalone="yes"?><Relationships xmlns="http://schemas.openxmlformats.org/package/2006/relationships"><Relationship Id="rId11" Type="http://schemas.openxmlformats.org/officeDocument/2006/relationships/hyperlink" Target="https://assets.thoughtworks.com/assets/technology-radar-march-2012.pdf" TargetMode="External"/><Relationship Id="rId10" Type="http://schemas.openxmlformats.org/officeDocument/2006/relationships/hyperlink" Target="https://assets.thoughtworks.com/assets/technology-radar-march-2012.pdf" TargetMode="External"/><Relationship Id="rId13" Type="http://schemas.openxmlformats.org/officeDocument/2006/relationships/hyperlink" Target="https://thenewstack.io/github-goes-kubernetes-tells/" TargetMode="External"/><Relationship Id="rId12" Type="http://schemas.openxmlformats.org/officeDocument/2006/relationships/hyperlink" Target="https://thenewstack.io/github-goes-kubernetes-tells/" TargetMode="External"/><Relationship Id="rId1" Type="http://schemas.openxmlformats.org/officeDocument/2006/relationships/notesMaster" Target="../notesMasters/notesMaster1.xml"/><Relationship Id="rId2" Type="http://schemas.openxmlformats.org/officeDocument/2006/relationships/hyperlink" Target="https://www.infoq.com/presentations/SpringOne-2GX-Keynote-Next-Generation-Applications" TargetMode="External"/><Relationship Id="rId3" Type="http://schemas.openxmlformats.org/officeDocument/2006/relationships/hyperlink" Target="http://redmonk.com/sogrady/2014/03/27/micro-services/" TargetMode="External"/><Relationship Id="rId4" Type="http://schemas.openxmlformats.org/officeDocument/2006/relationships/hyperlink" Target="http://redmonk.com/sogrady/2014/03/27/micro-services/" TargetMode="External"/><Relationship Id="rId9" Type="http://schemas.openxmlformats.org/officeDocument/2006/relationships/hyperlink" Target="https://assets.thoughtworks.com/assets/technology-radar-march-2012.pdf" TargetMode="External"/><Relationship Id="rId15" Type="http://schemas.openxmlformats.org/officeDocument/2006/relationships/hyperlink" Target="https://www.youtube.com/watch?v=9xciauwbsuo" TargetMode="External"/><Relationship Id="rId14" Type="http://schemas.openxmlformats.org/officeDocument/2006/relationships/hyperlink" Target="https://thenewstack.io/github-goes-kubernetes-tells/" TargetMode="External"/><Relationship Id="rId17" Type="http://schemas.openxmlformats.org/officeDocument/2006/relationships/hyperlink" Target="https://en.wikipedia.org/wiki/Vert.x" TargetMode="External"/><Relationship Id="rId16" Type="http://schemas.openxmlformats.org/officeDocument/2006/relationships/hyperlink" Target="https://github.com/dropwizard/dropwizard/commit/7d4cf121fe5fc560b5ae1a7465adea28451124e6" TargetMode="External"/><Relationship Id="rId5" Type="http://schemas.openxmlformats.org/officeDocument/2006/relationships/hyperlink" Target="https://www.slideshare.net/adriancockcroft/speeding-up-31799721" TargetMode="External"/><Relationship Id="rId6" Type="http://schemas.openxmlformats.org/officeDocument/2006/relationships/hyperlink" Target="https://www.slideshare.net/adriancockcroft/speeding-up-31799721" TargetMode="External"/><Relationship Id="rId7" Type="http://schemas.openxmlformats.org/officeDocument/2006/relationships/hyperlink" Target="https://en.wikipedia.org/wiki/Java_EE_version_history#Java_EE_6_.28December_10.2C_2009.29" TargetMode="External"/><Relationship Id="rId8" Type="http://schemas.openxmlformats.org/officeDocument/2006/relationships/hyperlink" Target="https://en.wikipedia.org/wiki/Java_EE_version_history#Java_EE_6_.28December_10.2C_2009.29" TargetMode="External"/></Relationships>
</file>

<file path=ppt/notesSlides/_rels/notesSlide25.xml.rels><?xml version="1.0" encoding="UTF-8" standalone="yes"?><Relationships xmlns="http://schemas.openxmlformats.org/package/2006/relationships"><Relationship Id="rId11" Type="http://schemas.openxmlformats.org/officeDocument/2006/relationships/hyperlink" Target="https://assets.thoughtworks.com/assets/technology-radar-march-2012.pdf" TargetMode="External"/><Relationship Id="rId10" Type="http://schemas.openxmlformats.org/officeDocument/2006/relationships/hyperlink" Target="https://assets.thoughtworks.com/assets/technology-radar-march-2012.pdf" TargetMode="External"/><Relationship Id="rId13" Type="http://schemas.openxmlformats.org/officeDocument/2006/relationships/hyperlink" Target="https://thenewstack.io/github-goes-kubernetes-tells/" TargetMode="External"/><Relationship Id="rId12" Type="http://schemas.openxmlformats.org/officeDocument/2006/relationships/hyperlink" Target="https://thenewstack.io/github-goes-kubernetes-tells/" TargetMode="External"/><Relationship Id="rId1" Type="http://schemas.openxmlformats.org/officeDocument/2006/relationships/notesMaster" Target="../notesMasters/notesMaster1.xml"/><Relationship Id="rId2" Type="http://schemas.openxmlformats.org/officeDocument/2006/relationships/hyperlink" Target="https://www.infoq.com/presentations/SpringOne-2GX-Keynote-Next-Generation-Applications" TargetMode="External"/><Relationship Id="rId3" Type="http://schemas.openxmlformats.org/officeDocument/2006/relationships/hyperlink" Target="http://redmonk.com/sogrady/2014/03/27/micro-services/" TargetMode="External"/><Relationship Id="rId4" Type="http://schemas.openxmlformats.org/officeDocument/2006/relationships/hyperlink" Target="http://redmonk.com/sogrady/2014/03/27/micro-services/" TargetMode="External"/><Relationship Id="rId9" Type="http://schemas.openxmlformats.org/officeDocument/2006/relationships/hyperlink" Target="https://assets.thoughtworks.com/assets/technology-radar-march-2012.pdf" TargetMode="External"/><Relationship Id="rId15" Type="http://schemas.openxmlformats.org/officeDocument/2006/relationships/hyperlink" Target="https://www.youtube.com/watch?v=9xciauwbsuo" TargetMode="External"/><Relationship Id="rId14" Type="http://schemas.openxmlformats.org/officeDocument/2006/relationships/hyperlink" Target="https://thenewstack.io/github-goes-kubernetes-tells/" TargetMode="External"/><Relationship Id="rId17" Type="http://schemas.openxmlformats.org/officeDocument/2006/relationships/hyperlink" Target="https://en.wikipedia.org/wiki/Vert.x" TargetMode="External"/><Relationship Id="rId16" Type="http://schemas.openxmlformats.org/officeDocument/2006/relationships/hyperlink" Target="https://github.com/dropwizard/dropwizard/commit/7d4cf121fe5fc560b5ae1a7465adea28451124e6" TargetMode="External"/><Relationship Id="rId5" Type="http://schemas.openxmlformats.org/officeDocument/2006/relationships/hyperlink" Target="https://www.slideshare.net/adriancockcroft/speeding-up-31799721" TargetMode="External"/><Relationship Id="rId6" Type="http://schemas.openxmlformats.org/officeDocument/2006/relationships/hyperlink" Target="https://www.slideshare.net/adriancockcroft/speeding-up-31799721" TargetMode="External"/><Relationship Id="rId7" Type="http://schemas.openxmlformats.org/officeDocument/2006/relationships/hyperlink" Target="https://en.wikipedia.org/wiki/Java_EE_version_history#Java_EE_6_.28December_10.2C_2009.29" TargetMode="External"/><Relationship Id="rId8" Type="http://schemas.openxmlformats.org/officeDocument/2006/relationships/hyperlink" Target="https://en.wikipedia.org/wiki/Java_EE_version_history#Java_EE_6_.28December_10.2C_2009.29" TargetMode="External"/></Relationships>
</file>

<file path=ppt/notesSlides/_rels/notesSlide26.xml.rels><?xml version="1.0" encoding="UTF-8" standalone="yes"?><Relationships xmlns="http://schemas.openxmlformats.org/package/2006/relationships"><Relationship Id="rId11" Type="http://schemas.openxmlformats.org/officeDocument/2006/relationships/hyperlink" Target="https://assets.thoughtworks.com/assets/technology-radar-march-2012.pdf" TargetMode="External"/><Relationship Id="rId10" Type="http://schemas.openxmlformats.org/officeDocument/2006/relationships/hyperlink" Target="https://assets.thoughtworks.com/assets/technology-radar-march-2012.pdf" TargetMode="External"/><Relationship Id="rId13" Type="http://schemas.openxmlformats.org/officeDocument/2006/relationships/hyperlink" Target="https://thenewstack.io/github-goes-kubernetes-tells/" TargetMode="External"/><Relationship Id="rId12" Type="http://schemas.openxmlformats.org/officeDocument/2006/relationships/hyperlink" Target="https://thenewstack.io/github-goes-kubernetes-tells/" TargetMode="External"/><Relationship Id="rId1" Type="http://schemas.openxmlformats.org/officeDocument/2006/relationships/notesMaster" Target="../notesMasters/notesMaster1.xml"/><Relationship Id="rId2" Type="http://schemas.openxmlformats.org/officeDocument/2006/relationships/hyperlink" Target="https://www.infoq.com/presentations/SpringOne-2GX-Keynote-Next-Generation-Applications" TargetMode="External"/><Relationship Id="rId3" Type="http://schemas.openxmlformats.org/officeDocument/2006/relationships/hyperlink" Target="http://redmonk.com/sogrady/2014/03/27/micro-services/" TargetMode="External"/><Relationship Id="rId4" Type="http://schemas.openxmlformats.org/officeDocument/2006/relationships/hyperlink" Target="http://redmonk.com/sogrady/2014/03/27/micro-services/" TargetMode="External"/><Relationship Id="rId9" Type="http://schemas.openxmlformats.org/officeDocument/2006/relationships/hyperlink" Target="https://assets.thoughtworks.com/assets/technology-radar-march-2012.pdf" TargetMode="External"/><Relationship Id="rId15" Type="http://schemas.openxmlformats.org/officeDocument/2006/relationships/hyperlink" Target="https://www.youtube.com/watch?v=9xciauwbsuo" TargetMode="External"/><Relationship Id="rId14" Type="http://schemas.openxmlformats.org/officeDocument/2006/relationships/hyperlink" Target="https://thenewstack.io/github-goes-kubernetes-tells/" TargetMode="External"/><Relationship Id="rId17" Type="http://schemas.openxmlformats.org/officeDocument/2006/relationships/hyperlink" Target="https://en.wikipedia.org/wiki/Vert.x" TargetMode="External"/><Relationship Id="rId16" Type="http://schemas.openxmlformats.org/officeDocument/2006/relationships/hyperlink" Target="https://github.com/dropwizard/dropwizard/commit/7d4cf121fe5fc560b5ae1a7465adea28451124e6" TargetMode="External"/><Relationship Id="rId5" Type="http://schemas.openxmlformats.org/officeDocument/2006/relationships/hyperlink" Target="https://www.slideshare.net/adriancockcroft/speeding-up-31799721" TargetMode="External"/><Relationship Id="rId6" Type="http://schemas.openxmlformats.org/officeDocument/2006/relationships/hyperlink" Target="https://www.slideshare.net/adriancockcroft/speeding-up-31799721" TargetMode="External"/><Relationship Id="rId7" Type="http://schemas.openxmlformats.org/officeDocument/2006/relationships/hyperlink" Target="https://en.wikipedia.org/wiki/Java_EE_version_history#Java_EE_6_.28December_10.2C_2009.29" TargetMode="External"/><Relationship Id="rId8" Type="http://schemas.openxmlformats.org/officeDocument/2006/relationships/hyperlink" Target="https://en.wikipedia.org/wiki/Java_EE_version_history#Java_EE_6_.28December_10.2C_2009.29"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32884ce64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g432884ce64_3_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200" u="none" cap="none" strike="noStrike">
              <a:solidFill>
                <a:srgbClr val="000000"/>
              </a:solidFill>
              <a:latin typeface="Overpass"/>
              <a:ea typeface="Overpass"/>
              <a:cs typeface="Overpass"/>
              <a:sym typeface="Overpas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4fb621848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4fb621848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fb621848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fb621848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fb621848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fb621848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fb621848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fb621848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7fc65a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7fc65a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432884ce64_4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432884ce64_4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57fc65ab1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57fc65ab1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57fc65ab1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57fc65ab1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4fb621848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4fb621848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4fb621848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4fb621848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5ada692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g45ada692a0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rPr b="0" i="0" lang="en" sz="2200" u="none" cap="none" strike="noStrike">
                <a:solidFill>
                  <a:srgbClr val="000000"/>
                </a:solidFill>
                <a:latin typeface="Overpass"/>
                <a:ea typeface="Overpass"/>
                <a:cs typeface="Overpass"/>
                <a:sym typeface="Overpass"/>
              </a:rPr>
              <a:t>We have a new group at Red Hat, started in January</a:t>
            </a:r>
            <a:endParaRPr b="0" i="0" sz="2200" u="none" cap="none" strike="noStrike">
              <a:solidFill>
                <a:srgbClr val="000000"/>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fb621848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4fb621848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fb621848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fb621848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493333d3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493333d3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https://www.infoq.com/presentations/SpringOne-2GX-Keynote-Next-Generation-Applications</a:t>
            </a:r>
            <a:r>
              <a:rPr lang="en"/>
              <a:t> (advance to 1:05)</a:t>
            </a:r>
            <a:endParaRPr/>
          </a:p>
          <a:p>
            <a:pPr indent="0" lvl="0" marL="0" rtl="0" algn="l">
              <a:lnSpc>
                <a:spcPct val="120000"/>
              </a:lnSpc>
              <a:spcBef>
                <a:spcPts val="0"/>
              </a:spcBef>
              <a:spcAft>
                <a:spcPts val="0"/>
              </a:spcAft>
              <a:buNone/>
            </a:pPr>
            <a:r>
              <a:rPr lang="en" u="sng">
                <a:solidFill>
                  <a:srgbClr val="0097A7"/>
                </a:solidFill>
                <a:hlinkClick r:id="rId3"/>
              </a:rPr>
              <a:t>http://redmonk.com/sogrady/2014/03/27/micro-services/</a:t>
            </a:r>
            <a:endParaRPr u="sng">
              <a:solidFill>
                <a:srgbClr val="0097A7"/>
              </a:solidFill>
              <a:hlinkClick r:id="rId4"/>
            </a:endParaRPr>
          </a:p>
          <a:p>
            <a:pPr indent="0" lvl="0" marL="0" rtl="0" algn="l">
              <a:lnSpc>
                <a:spcPct val="120000"/>
              </a:lnSpc>
              <a:spcBef>
                <a:spcPts val="0"/>
              </a:spcBef>
              <a:spcAft>
                <a:spcPts val="0"/>
              </a:spcAft>
              <a:buNone/>
            </a:pPr>
            <a:r>
              <a:rPr lang="en" u="sng">
                <a:solidFill>
                  <a:srgbClr val="0097A7"/>
                </a:solidFill>
                <a:hlinkClick r:id="rId5"/>
              </a:rPr>
              <a:t>https://www.slideshare.net/adriancockcroft/speeding-up-31799721</a:t>
            </a:r>
            <a:endParaRPr u="sng">
              <a:solidFill>
                <a:srgbClr val="0097A7"/>
              </a:solidFill>
              <a:hlinkClick r:id="rId6"/>
            </a:endParaRPr>
          </a:p>
          <a:p>
            <a:pPr indent="0" lvl="0" marL="0" rtl="0" algn="l">
              <a:lnSpc>
                <a:spcPct val="120000"/>
              </a:lnSpc>
              <a:spcBef>
                <a:spcPts val="0"/>
              </a:spcBef>
              <a:spcAft>
                <a:spcPts val="0"/>
              </a:spcAft>
              <a:buNone/>
            </a:pPr>
            <a:r>
              <a:rPr lang="en" u="sng">
                <a:solidFill>
                  <a:srgbClr val="0097A7"/>
                </a:solidFill>
                <a:hlinkClick r:id="rId7"/>
              </a:rPr>
              <a:t>https://en.wikipedia.org/wiki/Java_EE_version_history#Java_EE_6_.28December_10.2C_2009.29</a:t>
            </a:r>
            <a:endParaRPr u="sng">
              <a:solidFill>
                <a:srgbClr val="0097A7"/>
              </a:solidFill>
              <a:hlinkClick r:id="rId8"/>
            </a:endParaRPr>
          </a:p>
          <a:p>
            <a:pPr indent="0" lvl="0" marL="0" rtl="0" algn="l">
              <a:lnSpc>
                <a:spcPct val="120000"/>
              </a:lnSpc>
              <a:spcBef>
                <a:spcPts val="0"/>
              </a:spcBef>
              <a:spcAft>
                <a:spcPts val="0"/>
              </a:spcAft>
              <a:buNone/>
            </a:pPr>
            <a:r>
              <a:rPr lang="en" u="sng">
                <a:solidFill>
                  <a:srgbClr val="0563C1"/>
                </a:solidFill>
                <a:hlinkClick r:id="rId9"/>
              </a:rPr>
              <a:t>https://assets.thoughtworks.com/assets/technology-radar-march-2012.pdf</a:t>
            </a:r>
            <a:endParaRPr u="sng">
              <a:solidFill>
                <a:srgbClr val="0563C1"/>
              </a:solidFill>
              <a:hlinkClick r:id="rId10"/>
            </a:endParaRPr>
          </a:p>
          <a:p>
            <a:pPr indent="0" lvl="0" marL="0" rtl="0" algn="l">
              <a:lnSpc>
                <a:spcPct val="115000"/>
              </a:lnSpc>
              <a:spcBef>
                <a:spcPts val="0"/>
              </a:spcBef>
              <a:spcAft>
                <a:spcPts val="0"/>
              </a:spcAft>
              <a:buNone/>
            </a:pPr>
            <a:r>
              <a:t/>
            </a:r>
            <a:endParaRPr u="sng">
              <a:solidFill>
                <a:srgbClr val="0563C1"/>
              </a:solidFill>
              <a:hlinkClick r:id="rId11"/>
            </a:endParaRPr>
          </a:p>
          <a:p>
            <a:pPr indent="0" lvl="0" marL="0" rtl="0" algn="l">
              <a:lnSpc>
                <a:spcPct val="120000"/>
              </a:lnSpc>
              <a:spcBef>
                <a:spcPts val="0"/>
              </a:spcBef>
              <a:spcAft>
                <a:spcPts val="0"/>
              </a:spcAft>
              <a:buNone/>
            </a:pPr>
            <a:r>
              <a:rPr lang="en"/>
              <a:t>Netflix and Kubernetes https://www.youtube.com/watch?v=57UK46qfBLY&amp;feature=youtu.be&amp;t=37m21s</a:t>
            </a:r>
            <a:endParaRPr/>
          </a:p>
          <a:p>
            <a:pPr indent="0" lvl="0" marL="0" rtl="0" algn="l">
              <a:lnSpc>
                <a:spcPct val="120000"/>
              </a:lnSpc>
              <a:spcBef>
                <a:spcPts val="0"/>
              </a:spcBef>
              <a:spcAft>
                <a:spcPts val="0"/>
              </a:spcAft>
              <a:buNone/>
            </a:pPr>
            <a:r>
              <a:rPr lang="en" u="sng">
                <a:solidFill>
                  <a:srgbClr val="0563C1"/>
                </a:solidFill>
                <a:hlinkClick r:id="rId12"/>
              </a:rPr>
              <a:t>https://thenewstack.io/github-goes-kubernetes-tells/</a:t>
            </a:r>
            <a:endParaRPr u="sng">
              <a:solidFill>
                <a:srgbClr val="0563C1"/>
              </a:solidFill>
              <a:hlinkClick r:id="rId13"/>
            </a:endParaRPr>
          </a:p>
          <a:p>
            <a:pPr indent="0" lvl="0" marL="0" rtl="0" algn="l">
              <a:lnSpc>
                <a:spcPct val="115000"/>
              </a:lnSpc>
              <a:spcBef>
                <a:spcPts val="0"/>
              </a:spcBef>
              <a:spcAft>
                <a:spcPts val="0"/>
              </a:spcAft>
              <a:buNone/>
            </a:pPr>
            <a:r>
              <a:t/>
            </a:r>
            <a:endParaRPr u="sng">
              <a:solidFill>
                <a:srgbClr val="0563C1"/>
              </a:solidFill>
              <a:hlinkClick r:id="rId14"/>
            </a:endParaRPr>
          </a:p>
          <a:p>
            <a:pPr indent="0" lvl="0" marL="0" rtl="0" algn="l">
              <a:lnSpc>
                <a:spcPct val="120000"/>
              </a:lnSpc>
              <a:spcBef>
                <a:spcPts val="0"/>
              </a:spcBef>
              <a:spcAft>
                <a:spcPts val="0"/>
              </a:spcAft>
              <a:buNone/>
            </a:pPr>
            <a:r>
              <a:rPr lang="en"/>
              <a:t>Docker born March 2013</a:t>
            </a:r>
            <a:endParaRPr/>
          </a:p>
          <a:p>
            <a:pPr indent="0" lvl="0" marL="0" rtl="0" algn="l">
              <a:lnSpc>
                <a:spcPct val="120000"/>
              </a:lnSpc>
              <a:spcBef>
                <a:spcPts val="0"/>
              </a:spcBef>
              <a:spcAft>
                <a:spcPts val="0"/>
              </a:spcAft>
              <a:buNone/>
            </a:pPr>
            <a:r>
              <a:rPr lang="en" u="sng">
                <a:solidFill>
                  <a:schemeClr val="hlink"/>
                </a:solidFill>
                <a:hlinkClick r:id="rId15"/>
              </a:rPr>
              <a:t>https://www.youtube.com/watch?v=9xciauwbsuo</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DropWizard History</a:t>
            </a:r>
            <a:endParaRPr/>
          </a:p>
          <a:p>
            <a:pPr indent="0" lvl="0" marL="0" rtl="0" algn="l">
              <a:lnSpc>
                <a:spcPct val="120000"/>
              </a:lnSpc>
              <a:spcBef>
                <a:spcPts val="0"/>
              </a:spcBef>
              <a:spcAft>
                <a:spcPts val="0"/>
              </a:spcAft>
              <a:buNone/>
            </a:pPr>
            <a:r>
              <a:rPr lang="en" u="sng">
                <a:solidFill>
                  <a:schemeClr val="hlink"/>
                </a:solidFill>
                <a:hlinkClick r:id="rId16"/>
              </a:rPr>
              <a:t>https://github.com/dropwizard/dropwizard/commit/7d4cf121fe5fc560b5ae1a7465adea28451124e6</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Vert.x History</a:t>
            </a:r>
            <a:endParaRPr/>
          </a:p>
          <a:p>
            <a:pPr indent="0" lvl="0" marL="0" rtl="0" algn="l">
              <a:lnSpc>
                <a:spcPct val="120000"/>
              </a:lnSpc>
              <a:spcBef>
                <a:spcPts val="0"/>
              </a:spcBef>
              <a:spcAft>
                <a:spcPts val="0"/>
              </a:spcAft>
              <a:buNone/>
            </a:pPr>
            <a:r>
              <a:rPr lang="en" u="sng">
                <a:solidFill>
                  <a:schemeClr val="hlink"/>
                </a:solidFill>
                <a:hlinkClick r:id="rId17"/>
              </a:rPr>
              <a:t>https://en.wikipedia.org/wiki/Vert.x</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93333d3a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93333d3a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https://www.infoq.com/presentations/SpringOne-2GX-Keynote-Next-Generation-Applications</a:t>
            </a:r>
            <a:r>
              <a:rPr lang="en"/>
              <a:t> (advance to 1:05)</a:t>
            </a:r>
            <a:endParaRPr/>
          </a:p>
          <a:p>
            <a:pPr indent="0" lvl="0" marL="0" rtl="0" algn="l">
              <a:lnSpc>
                <a:spcPct val="120000"/>
              </a:lnSpc>
              <a:spcBef>
                <a:spcPts val="0"/>
              </a:spcBef>
              <a:spcAft>
                <a:spcPts val="0"/>
              </a:spcAft>
              <a:buNone/>
            </a:pPr>
            <a:r>
              <a:rPr lang="en" u="sng">
                <a:solidFill>
                  <a:srgbClr val="0097A7"/>
                </a:solidFill>
                <a:hlinkClick r:id="rId3"/>
              </a:rPr>
              <a:t>http://redmonk.com/sogrady/2014/03/27/micro-services/</a:t>
            </a:r>
            <a:endParaRPr u="sng">
              <a:solidFill>
                <a:srgbClr val="0097A7"/>
              </a:solidFill>
              <a:hlinkClick r:id="rId4"/>
            </a:endParaRPr>
          </a:p>
          <a:p>
            <a:pPr indent="0" lvl="0" marL="0" rtl="0" algn="l">
              <a:lnSpc>
                <a:spcPct val="120000"/>
              </a:lnSpc>
              <a:spcBef>
                <a:spcPts val="0"/>
              </a:spcBef>
              <a:spcAft>
                <a:spcPts val="0"/>
              </a:spcAft>
              <a:buNone/>
            </a:pPr>
            <a:r>
              <a:rPr lang="en" u="sng">
                <a:solidFill>
                  <a:srgbClr val="0097A7"/>
                </a:solidFill>
                <a:hlinkClick r:id="rId5"/>
              </a:rPr>
              <a:t>https://www.slideshare.net/adriancockcroft/speeding-up-31799721</a:t>
            </a:r>
            <a:endParaRPr u="sng">
              <a:solidFill>
                <a:srgbClr val="0097A7"/>
              </a:solidFill>
              <a:hlinkClick r:id="rId6"/>
            </a:endParaRPr>
          </a:p>
          <a:p>
            <a:pPr indent="0" lvl="0" marL="0" rtl="0" algn="l">
              <a:lnSpc>
                <a:spcPct val="120000"/>
              </a:lnSpc>
              <a:spcBef>
                <a:spcPts val="0"/>
              </a:spcBef>
              <a:spcAft>
                <a:spcPts val="0"/>
              </a:spcAft>
              <a:buNone/>
            </a:pPr>
            <a:r>
              <a:rPr lang="en" u="sng">
                <a:solidFill>
                  <a:srgbClr val="0097A7"/>
                </a:solidFill>
                <a:hlinkClick r:id="rId7"/>
              </a:rPr>
              <a:t>https://en.wikipedia.org/wiki/Java_EE_version_history#Java_EE_6_.28December_10.2C_2009.29</a:t>
            </a:r>
            <a:endParaRPr u="sng">
              <a:solidFill>
                <a:srgbClr val="0097A7"/>
              </a:solidFill>
              <a:hlinkClick r:id="rId8"/>
            </a:endParaRPr>
          </a:p>
          <a:p>
            <a:pPr indent="0" lvl="0" marL="0" rtl="0" algn="l">
              <a:lnSpc>
                <a:spcPct val="120000"/>
              </a:lnSpc>
              <a:spcBef>
                <a:spcPts val="0"/>
              </a:spcBef>
              <a:spcAft>
                <a:spcPts val="0"/>
              </a:spcAft>
              <a:buNone/>
            </a:pPr>
            <a:r>
              <a:rPr lang="en" u="sng">
                <a:solidFill>
                  <a:srgbClr val="0563C1"/>
                </a:solidFill>
                <a:hlinkClick r:id="rId9"/>
              </a:rPr>
              <a:t>https://assets.thoughtworks.com/assets/technology-radar-march-2012.pdf</a:t>
            </a:r>
            <a:endParaRPr u="sng">
              <a:solidFill>
                <a:srgbClr val="0563C1"/>
              </a:solidFill>
              <a:hlinkClick r:id="rId10"/>
            </a:endParaRPr>
          </a:p>
          <a:p>
            <a:pPr indent="0" lvl="0" marL="0" rtl="0" algn="l">
              <a:lnSpc>
                <a:spcPct val="115000"/>
              </a:lnSpc>
              <a:spcBef>
                <a:spcPts val="0"/>
              </a:spcBef>
              <a:spcAft>
                <a:spcPts val="0"/>
              </a:spcAft>
              <a:buNone/>
            </a:pPr>
            <a:r>
              <a:t/>
            </a:r>
            <a:endParaRPr u="sng">
              <a:solidFill>
                <a:srgbClr val="0563C1"/>
              </a:solidFill>
              <a:hlinkClick r:id="rId11"/>
            </a:endParaRPr>
          </a:p>
          <a:p>
            <a:pPr indent="0" lvl="0" marL="0" rtl="0" algn="l">
              <a:lnSpc>
                <a:spcPct val="120000"/>
              </a:lnSpc>
              <a:spcBef>
                <a:spcPts val="0"/>
              </a:spcBef>
              <a:spcAft>
                <a:spcPts val="0"/>
              </a:spcAft>
              <a:buNone/>
            </a:pPr>
            <a:r>
              <a:rPr lang="en"/>
              <a:t>Netflix and Kubernetes https://www.youtube.com/watch?v=57UK46qfBLY&amp;feature=youtu.be&amp;t=37m21s</a:t>
            </a:r>
            <a:endParaRPr/>
          </a:p>
          <a:p>
            <a:pPr indent="0" lvl="0" marL="0" rtl="0" algn="l">
              <a:lnSpc>
                <a:spcPct val="120000"/>
              </a:lnSpc>
              <a:spcBef>
                <a:spcPts val="0"/>
              </a:spcBef>
              <a:spcAft>
                <a:spcPts val="0"/>
              </a:spcAft>
              <a:buNone/>
            </a:pPr>
            <a:r>
              <a:rPr lang="en" u="sng">
                <a:solidFill>
                  <a:srgbClr val="0563C1"/>
                </a:solidFill>
                <a:hlinkClick r:id="rId12"/>
              </a:rPr>
              <a:t>https://thenewstack.io/github-goes-kubernetes-tells/</a:t>
            </a:r>
            <a:endParaRPr u="sng">
              <a:solidFill>
                <a:srgbClr val="0563C1"/>
              </a:solidFill>
              <a:hlinkClick r:id="rId13"/>
            </a:endParaRPr>
          </a:p>
          <a:p>
            <a:pPr indent="0" lvl="0" marL="0" rtl="0" algn="l">
              <a:lnSpc>
                <a:spcPct val="115000"/>
              </a:lnSpc>
              <a:spcBef>
                <a:spcPts val="0"/>
              </a:spcBef>
              <a:spcAft>
                <a:spcPts val="0"/>
              </a:spcAft>
              <a:buNone/>
            </a:pPr>
            <a:r>
              <a:t/>
            </a:r>
            <a:endParaRPr u="sng">
              <a:solidFill>
                <a:srgbClr val="0563C1"/>
              </a:solidFill>
              <a:hlinkClick r:id="rId14"/>
            </a:endParaRPr>
          </a:p>
          <a:p>
            <a:pPr indent="0" lvl="0" marL="0" rtl="0" algn="l">
              <a:lnSpc>
                <a:spcPct val="120000"/>
              </a:lnSpc>
              <a:spcBef>
                <a:spcPts val="0"/>
              </a:spcBef>
              <a:spcAft>
                <a:spcPts val="0"/>
              </a:spcAft>
              <a:buNone/>
            </a:pPr>
            <a:r>
              <a:rPr lang="en"/>
              <a:t>Docker born March 2013</a:t>
            </a:r>
            <a:endParaRPr/>
          </a:p>
          <a:p>
            <a:pPr indent="0" lvl="0" marL="0" rtl="0" algn="l">
              <a:lnSpc>
                <a:spcPct val="120000"/>
              </a:lnSpc>
              <a:spcBef>
                <a:spcPts val="0"/>
              </a:spcBef>
              <a:spcAft>
                <a:spcPts val="0"/>
              </a:spcAft>
              <a:buNone/>
            </a:pPr>
            <a:r>
              <a:rPr lang="en" u="sng">
                <a:solidFill>
                  <a:schemeClr val="hlink"/>
                </a:solidFill>
                <a:hlinkClick r:id="rId15"/>
              </a:rPr>
              <a:t>https://www.youtube.com/watch?v=9xciauwbsuo</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DropWizard History</a:t>
            </a:r>
            <a:endParaRPr/>
          </a:p>
          <a:p>
            <a:pPr indent="0" lvl="0" marL="0" rtl="0" algn="l">
              <a:lnSpc>
                <a:spcPct val="120000"/>
              </a:lnSpc>
              <a:spcBef>
                <a:spcPts val="0"/>
              </a:spcBef>
              <a:spcAft>
                <a:spcPts val="0"/>
              </a:spcAft>
              <a:buNone/>
            </a:pPr>
            <a:r>
              <a:rPr lang="en" u="sng">
                <a:solidFill>
                  <a:schemeClr val="hlink"/>
                </a:solidFill>
                <a:hlinkClick r:id="rId16"/>
              </a:rPr>
              <a:t>https://github.com/dropwizard/dropwizard/commit/7d4cf121fe5fc560b5ae1a7465adea28451124e6</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Vert.x History</a:t>
            </a:r>
            <a:endParaRPr/>
          </a:p>
          <a:p>
            <a:pPr indent="0" lvl="0" marL="0" rtl="0" algn="l">
              <a:lnSpc>
                <a:spcPct val="120000"/>
              </a:lnSpc>
              <a:spcBef>
                <a:spcPts val="0"/>
              </a:spcBef>
              <a:spcAft>
                <a:spcPts val="0"/>
              </a:spcAft>
              <a:buNone/>
            </a:pPr>
            <a:r>
              <a:rPr lang="en" u="sng">
                <a:solidFill>
                  <a:schemeClr val="hlink"/>
                </a:solidFill>
                <a:hlinkClick r:id="rId17"/>
              </a:rPr>
              <a:t>https://en.wikipedia.org/wiki/Vert.x</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493333d3a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93333d3a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https://www.infoq.com/presentations/SpringOne-2GX-Keynote-Next-Generation-Applications</a:t>
            </a:r>
            <a:r>
              <a:rPr lang="en"/>
              <a:t> (advance to 1:05)</a:t>
            </a:r>
            <a:endParaRPr/>
          </a:p>
          <a:p>
            <a:pPr indent="0" lvl="0" marL="0" rtl="0" algn="l">
              <a:lnSpc>
                <a:spcPct val="120000"/>
              </a:lnSpc>
              <a:spcBef>
                <a:spcPts val="0"/>
              </a:spcBef>
              <a:spcAft>
                <a:spcPts val="0"/>
              </a:spcAft>
              <a:buNone/>
            </a:pPr>
            <a:r>
              <a:rPr lang="en" u="sng">
                <a:solidFill>
                  <a:srgbClr val="0097A7"/>
                </a:solidFill>
                <a:hlinkClick r:id="rId3"/>
              </a:rPr>
              <a:t>http://redmonk.com/sogrady/2014/03/27/micro-services/</a:t>
            </a:r>
            <a:endParaRPr u="sng">
              <a:solidFill>
                <a:srgbClr val="0097A7"/>
              </a:solidFill>
              <a:hlinkClick r:id="rId4"/>
            </a:endParaRPr>
          </a:p>
          <a:p>
            <a:pPr indent="0" lvl="0" marL="0" rtl="0" algn="l">
              <a:lnSpc>
                <a:spcPct val="120000"/>
              </a:lnSpc>
              <a:spcBef>
                <a:spcPts val="0"/>
              </a:spcBef>
              <a:spcAft>
                <a:spcPts val="0"/>
              </a:spcAft>
              <a:buNone/>
            </a:pPr>
            <a:r>
              <a:rPr lang="en" u="sng">
                <a:solidFill>
                  <a:srgbClr val="0097A7"/>
                </a:solidFill>
                <a:hlinkClick r:id="rId5"/>
              </a:rPr>
              <a:t>https://www.slideshare.net/adriancockcroft/speeding-up-31799721</a:t>
            </a:r>
            <a:endParaRPr u="sng">
              <a:solidFill>
                <a:srgbClr val="0097A7"/>
              </a:solidFill>
              <a:hlinkClick r:id="rId6"/>
            </a:endParaRPr>
          </a:p>
          <a:p>
            <a:pPr indent="0" lvl="0" marL="0" rtl="0" algn="l">
              <a:lnSpc>
                <a:spcPct val="120000"/>
              </a:lnSpc>
              <a:spcBef>
                <a:spcPts val="0"/>
              </a:spcBef>
              <a:spcAft>
                <a:spcPts val="0"/>
              </a:spcAft>
              <a:buNone/>
            </a:pPr>
            <a:r>
              <a:rPr lang="en" u="sng">
                <a:solidFill>
                  <a:srgbClr val="0097A7"/>
                </a:solidFill>
                <a:hlinkClick r:id="rId7"/>
              </a:rPr>
              <a:t>https://en.wikipedia.org/wiki/Java_EE_version_history#Java_EE_6_.28December_10.2C_2009.29</a:t>
            </a:r>
            <a:endParaRPr u="sng">
              <a:solidFill>
                <a:srgbClr val="0097A7"/>
              </a:solidFill>
              <a:hlinkClick r:id="rId8"/>
            </a:endParaRPr>
          </a:p>
          <a:p>
            <a:pPr indent="0" lvl="0" marL="0" rtl="0" algn="l">
              <a:lnSpc>
                <a:spcPct val="120000"/>
              </a:lnSpc>
              <a:spcBef>
                <a:spcPts val="0"/>
              </a:spcBef>
              <a:spcAft>
                <a:spcPts val="0"/>
              </a:spcAft>
              <a:buNone/>
            </a:pPr>
            <a:r>
              <a:rPr lang="en" u="sng">
                <a:solidFill>
                  <a:srgbClr val="0563C1"/>
                </a:solidFill>
                <a:hlinkClick r:id="rId9"/>
              </a:rPr>
              <a:t>https://assets.thoughtworks.com/assets/technology-radar-march-2012.pdf</a:t>
            </a:r>
            <a:endParaRPr u="sng">
              <a:solidFill>
                <a:srgbClr val="0563C1"/>
              </a:solidFill>
              <a:hlinkClick r:id="rId10"/>
            </a:endParaRPr>
          </a:p>
          <a:p>
            <a:pPr indent="0" lvl="0" marL="0" rtl="0" algn="l">
              <a:lnSpc>
                <a:spcPct val="115000"/>
              </a:lnSpc>
              <a:spcBef>
                <a:spcPts val="0"/>
              </a:spcBef>
              <a:spcAft>
                <a:spcPts val="0"/>
              </a:spcAft>
              <a:buNone/>
            </a:pPr>
            <a:r>
              <a:t/>
            </a:r>
            <a:endParaRPr u="sng">
              <a:solidFill>
                <a:srgbClr val="0563C1"/>
              </a:solidFill>
              <a:hlinkClick r:id="rId11"/>
            </a:endParaRPr>
          </a:p>
          <a:p>
            <a:pPr indent="0" lvl="0" marL="0" rtl="0" algn="l">
              <a:lnSpc>
                <a:spcPct val="120000"/>
              </a:lnSpc>
              <a:spcBef>
                <a:spcPts val="0"/>
              </a:spcBef>
              <a:spcAft>
                <a:spcPts val="0"/>
              </a:spcAft>
              <a:buNone/>
            </a:pPr>
            <a:r>
              <a:rPr lang="en"/>
              <a:t>Netflix and Kubernetes https://www.youtube.com/watch?v=57UK46qfBLY&amp;feature=youtu.be&amp;t=37m21s</a:t>
            </a:r>
            <a:endParaRPr/>
          </a:p>
          <a:p>
            <a:pPr indent="0" lvl="0" marL="0" rtl="0" algn="l">
              <a:lnSpc>
                <a:spcPct val="120000"/>
              </a:lnSpc>
              <a:spcBef>
                <a:spcPts val="0"/>
              </a:spcBef>
              <a:spcAft>
                <a:spcPts val="0"/>
              </a:spcAft>
              <a:buNone/>
            </a:pPr>
            <a:r>
              <a:rPr lang="en" u="sng">
                <a:solidFill>
                  <a:srgbClr val="0563C1"/>
                </a:solidFill>
                <a:hlinkClick r:id="rId12"/>
              </a:rPr>
              <a:t>https://thenewstack.io/github-goes-kubernetes-tells/</a:t>
            </a:r>
            <a:endParaRPr u="sng">
              <a:solidFill>
                <a:srgbClr val="0563C1"/>
              </a:solidFill>
              <a:hlinkClick r:id="rId13"/>
            </a:endParaRPr>
          </a:p>
          <a:p>
            <a:pPr indent="0" lvl="0" marL="0" rtl="0" algn="l">
              <a:lnSpc>
                <a:spcPct val="115000"/>
              </a:lnSpc>
              <a:spcBef>
                <a:spcPts val="0"/>
              </a:spcBef>
              <a:spcAft>
                <a:spcPts val="0"/>
              </a:spcAft>
              <a:buNone/>
            </a:pPr>
            <a:r>
              <a:t/>
            </a:r>
            <a:endParaRPr u="sng">
              <a:solidFill>
                <a:srgbClr val="0563C1"/>
              </a:solidFill>
              <a:hlinkClick r:id="rId14"/>
            </a:endParaRPr>
          </a:p>
          <a:p>
            <a:pPr indent="0" lvl="0" marL="0" rtl="0" algn="l">
              <a:lnSpc>
                <a:spcPct val="120000"/>
              </a:lnSpc>
              <a:spcBef>
                <a:spcPts val="0"/>
              </a:spcBef>
              <a:spcAft>
                <a:spcPts val="0"/>
              </a:spcAft>
              <a:buNone/>
            </a:pPr>
            <a:r>
              <a:rPr lang="en"/>
              <a:t>Docker born March 2013</a:t>
            </a:r>
            <a:endParaRPr/>
          </a:p>
          <a:p>
            <a:pPr indent="0" lvl="0" marL="0" rtl="0" algn="l">
              <a:lnSpc>
                <a:spcPct val="120000"/>
              </a:lnSpc>
              <a:spcBef>
                <a:spcPts val="0"/>
              </a:spcBef>
              <a:spcAft>
                <a:spcPts val="0"/>
              </a:spcAft>
              <a:buNone/>
            </a:pPr>
            <a:r>
              <a:rPr lang="en" u="sng">
                <a:solidFill>
                  <a:schemeClr val="hlink"/>
                </a:solidFill>
                <a:hlinkClick r:id="rId15"/>
              </a:rPr>
              <a:t>https://www.youtube.com/watch?v=9xciauwbsuo</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DropWizard History</a:t>
            </a:r>
            <a:endParaRPr/>
          </a:p>
          <a:p>
            <a:pPr indent="0" lvl="0" marL="0" rtl="0" algn="l">
              <a:lnSpc>
                <a:spcPct val="120000"/>
              </a:lnSpc>
              <a:spcBef>
                <a:spcPts val="0"/>
              </a:spcBef>
              <a:spcAft>
                <a:spcPts val="0"/>
              </a:spcAft>
              <a:buNone/>
            </a:pPr>
            <a:r>
              <a:rPr lang="en" u="sng">
                <a:solidFill>
                  <a:schemeClr val="hlink"/>
                </a:solidFill>
                <a:hlinkClick r:id="rId16"/>
              </a:rPr>
              <a:t>https://github.com/dropwizard/dropwizard/commit/7d4cf121fe5fc560b5ae1a7465adea28451124e6</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Vert.x History</a:t>
            </a:r>
            <a:endParaRPr/>
          </a:p>
          <a:p>
            <a:pPr indent="0" lvl="0" marL="0" rtl="0" algn="l">
              <a:lnSpc>
                <a:spcPct val="120000"/>
              </a:lnSpc>
              <a:spcBef>
                <a:spcPts val="0"/>
              </a:spcBef>
              <a:spcAft>
                <a:spcPts val="0"/>
              </a:spcAft>
              <a:buNone/>
            </a:pPr>
            <a:r>
              <a:rPr lang="en" u="sng">
                <a:solidFill>
                  <a:schemeClr val="hlink"/>
                </a:solidFill>
                <a:hlinkClick r:id="rId17"/>
              </a:rPr>
              <a:t>https://en.wikipedia.org/wiki/Vert.x</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93333d3ad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493333d3ad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https://www.infoq.com/presentations/SpringOne-2GX-Keynote-Next-Generation-Applications</a:t>
            </a:r>
            <a:r>
              <a:rPr lang="en"/>
              <a:t> (advance to 1:05)</a:t>
            </a:r>
            <a:endParaRPr/>
          </a:p>
          <a:p>
            <a:pPr indent="0" lvl="0" marL="0" rtl="0" algn="l">
              <a:lnSpc>
                <a:spcPct val="120000"/>
              </a:lnSpc>
              <a:spcBef>
                <a:spcPts val="0"/>
              </a:spcBef>
              <a:spcAft>
                <a:spcPts val="0"/>
              </a:spcAft>
              <a:buNone/>
            </a:pPr>
            <a:r>
              <a:rPr lang="en" u="sng">
                <a:solidFill>
                  <a:srgbClr val="0097A7"/>
                </a:solidFill>
                <a:hlinkClick r:id="rId3"/>
              </a:rPr>
              <a:t>http://redmonk.com/sogrady/2014/03/27/micro-services/</a:t>
            </a:r>
            <a:endParaRPr u="sng">
              <a:solidFill>
                <a:srgbClr val="0097A7"/>
              </a:solidFill>
              <a:hlinkClick r:id="rId4"/>
            </a:endParaRPr>
          </a:p>
          <a:p>
            <a:pPr indent="0" lvl="0" marL="0" rtl="0" algn="l">
              <a:lnSpc>
                <a:spcPct val="120000"/>
              </a:lnSpc>
              <a:spcBef>
                <a:spcPts val="0"/>
              </a:spcBef>
              <a:spcAft>
                <a:spcPts val="0"/>
              </a:spcAft>
              <a:buNone/>
            </a:pPr>
            <a:r>
              <a:rPr lang="en" u="sng">
                <a:solidFill>
                  <a:srgbClr val="0097A7"/>
                </a:solidFill>
                <a:hlinkClick r:id="rId5"/>
              </a:rPr>
              <a:t>https://www.slideshare.net/adriancockcroft/speeding-up-31799721</a:t>
            </a:r>
            <a:endParaRPr u="sng">
              <a:solidFill>
                <a:srgbClr val="0097A7"/>
              </a:solidFill>
              <a:hlinkClick r:id="rId6"/>
            </a:endParaRPr>
          </a:p>
          <a:p>
            <a:pPr indent="0" lvl="0" marL="0" rtl="0" algn="l">
              <a:lnSpc>
                <a:spcPct val="120000"/>
              </a:lnSpc>
              <a:spcBef>
                <a:spcPts val="0"/>
              </a:spcBef>
              <a:spcAft>
                <a:spcPts val="0"/>
              </a:spcAft>
              <a:buNone/>
            </a:pPr>
            <a:r>
              <a:rPr lang="en" u="sng">
                <a:solidFill>
                  <a:srgbClr val="0097A7"/>
                </a:solidFill>
                <a:hlinkClick r:id="rId7"/>
              </a:rPr>
              <a:t>https://en.wikipedia.org/wiki/Java_EE_version_history#Java_EE_6_.28December_10.2C_2009.29</a:t>
            </a:r>
            <a:endParaRPr u="sng">
              <a:solidFill>
                <a:srgbClr val="0097A7"/>
              </a:solidFill>
              <a:hlinkClick r:id="rId8"/>
            </a:endParaRPr>
          </a:p>
          <a:p>
            <a:pPr indent="0" lvl="0" marL="0" rtl="0" algn="l">
              <a:lnSpc>
                <a:spcPct val="120000"/>
              </a:lnSpc>
              <a:spcBef>
                <a:spcPts val="0"/>
              </a:spcBef>
              <a:spcAft>
                <a:spcPts val="0"/>
              </a:spcAft>
              <a:buNone/>
            </a:pPr>
            <a:r>
              <a:rPr lang="en" u="sng">
                <a:solidFill>
                  <a:srgbClr val="0563C1"/>
                </a:solidFill>
                <a:hlinkClick r:id="rId9"/>
              </a:rPr>
              <a:t>https://assets.thoughtworks.com/assets/technology-radar-march-2012.pdf</a:t>
            </a:r>
            <a:endParaRPr u="sng">
              <a:solidFill>
                <a:srgbClr val="0563C1"/>
              </a:solidFill>
              <a:hlinkClick r:id="rId10"/>
            </a:endParaRPr>
          </a:p>
          <a:p>
            <a:pPr indent="0" lvl="0" marL="0" rtl="0" algn="l">
              <a:lnSpc>
                <a:spcPct val="115000"/>
              </a:lnSpc>
              <a:spcBef>
                <a:spcPts val="0"/>
              </a:spcBef>
              <a:spcAft>
                <a:spcPts val="0"/>
              </a:spcAft>
              <a:buNone/>
            </a:pPr>
            <a:r>
              <a:t/>
            </a:r>
            <a:endParaRPr u="sng">
              <a:solidFill>
                <a:srgbClr val="0563C1"/>
              </a:solidFill>
              <a:hlinkClick r:id="rId11"/>
            </a:endParaRPr>
          </a:p>
          <a:p>
            <a:pPr indent="0" lvl="0" marL="0" rtl="0" algn="l">
              <a:lnSpc>
                <a:spcPct val="120000"/>
              </a:lnSpc>
              <a:spcBef>
                <a:spcPts val="0"/>
              </a:spcBef>
              <a:spcAft>
                <a:spcPts val="0"/>
              </a:spcAft>
              <a:buNone/>
            </a:pPr>
            <a:r>
              <a:rPr lang="en"/>
              <a:t>Netflix and Kubernetes https://www.youtube.com/watch?v=57UK46qfBLY&amp;feature=youtu.be&amp;t=37m21s</a:t>
            </a:r>
            <a:endParaRPr/>
          </a:p>
          <a:p>
            <a:pPr indent="0" lvl="0" marL="0" rtl="0" algn="l">
              <a:lnSpc>
                <a:spcPct val="120000"/>
              </a:lnSpc>
              <a:spcBef>
                <a:spcPts val="0"/>
              </a:spcBef>
              <a:spcAft>
                <a:spcPts val="0"/>
              </a:spcAft>
              <a:buNone/>
            </a:pPr>
            <a:r>
              <a:rPr lang="en" u="sng">
                <a:solidFill>
                  <a:srgbClr val="0563C1"/>
                </a:solidFill>
                <a:hlinkClick r:id="rId12"/>
              </a:rPr>
              <a:t>https://thenewstack.io/github-goes-kubernetes-tells/</a:t>
            </a:r>
            <a:endParaRPr u="sng">
              <a:solidFill>
                <a:srgbClr val="0563C1"/>
              </a:solidFill>
              <a:hlinkClick r:id="rId13"/>
            </a:endParaRPr>
          </a:p>
          <a:p>
            <a:pPr indent="0" lvl="0" marL="0" rtl="0" algn="l">
              <a:lnSpc>
                <a:spcPct val="115000"/>
              </a:lnSpc>
              <a:spcBef>
                <a:spcPts val="0"/>
              </a:spcBef>
              <a:spcAft>
                <a:spcPts val="0"/>
              </a:spcAft>
              <a:buNone/>
            </a:pPr>
            <a:r>
              <a:t/>
            </a:r>
            <a:endParaRPr u="sng">
              <a:solidFill>
                <a:srgbClr val="0563C1"/>
              </a:solidFill>
              <a:hlinkClick r:id="rId14"/>
            </a:endParaRPr>
          </a:p>
          <a:p>
            <a:pPr indent="0" lvl="0" marL="0" rtl="0" algn="l">
              <a:lnSpc>
                <a:spcPct val="120000"/>
              </a:lnSpc>
              <a:spcBef>
                <a:spcPts val="0"/>
              </a:spcBef>
              <a:spcAft>
                <a:spcPts val="0"/>
              </a:spcAft>
              <a:buNone/>
            </a:pPr>
            <a:r>
              <a:rPr lang="en"/>
              <a:t>Docker born March 2013</a:t>
            </a:r>
            <a:endParaRPr/>
          </a:p>
          <a:p>
            <a:pPr indent="0" lvl="0" marL="0" rtl="0" algn="l">
              <a:lnSpc>
                <a:spcPct val="120000"/>
              </a:lnSpc>
              <a:spcBef>
                <a:spcPts val="0"/>
              </a:spcBef>
              <a:spcAft>
                <a:spcPts val="0"/>
              </a:spcAft>
              <a:buNone/>
            </a:pPr>
            <a:r>
              <a:rPr lang="en" u="sng">
                <a:solidFill>
                  <a:schemeClr val="hlink"/>
                </a:solidFill>
                <a:hlinkClick r:id="rId15"/>
              </a:rPr>
              <a:t>https://www.youtube.com/watch?v=9xciauwbsuo</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DropWizard History</a:t>
            </a:r>
            <a:endParaRPr/>
          </a:p>
          <a:p>
            <a:pPr indent="0" lvl="0" marL="0" rtl="0" algn="l">
              <a:lnSpc>
                <a:spcPct val="120000"/>
              </a:lnSpc>
              <a:spcBef>
                <a:spcPts val="0"/>
              </a:spcBef>
              <a:spcAft>
                <a:spcPts val="0"/>
              </a:spcAft>
              <a:buNone/>
            </a:pPr>
            <a:r>
              <a:rPr lang="en" u="sng">
                <a:solidFill>
                  <a:schemeClr val="hlink"/>
                </a:solidFill>
                <a:hlinkClick r:id="rId16"/>
              </a:rPr>
              <a:t>https://github.com/dropwizard/dropwizard/commit/7d4cf121fe5fc560b5ae1a7465adea28451124e6</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Vert.x History</a:t>
            </a:r>
            <a:endParaRPr/>
          </a:p>
          <a:p>
            <a:pPr indent="0" lvl="0" marL="0" rtl="0" algn="l">
              <a:lnSpc>
                <a:spcPct val="120000"/>
              </a:lnSpc>
              <a:spcBef>
                <a:spcPts val="0"/>
              </a:spcBef>
              <a:spcAft>
                <a:spcPts val="0"/>
              </a:spcAft>
              <a:buNone/>
            </a:pPr>
            <a:r>
              <a:rPr lang="en" u="sng">
                <a:solidFill>
                  <a:schemeClr val="hlink"/>
                </a:solidFill>
                <a:hlinkClick r:id="rId17"/>
              </a:rPr>
              <a:t>https://en.wikipedia.org/wiki/Vert.x</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93333d3ad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493333d3ad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https://www.infoq.com/presentations/SpringOne-2GX-Keynote-Next-Generation-Applications</a:t>
            </a:r>
            <a:r>
              <a:rPr lang="en"/>
              <a:t> (advance to 1:05)</a:t>
            </a:r>
            <a:endParaRPr/>
          </a:p>
          <a:p>
            <a:pPr indent="0" lvl="0" marL="0" rtl="0" algn="l">
              <a:lnSpc>
                <a:spcPct val="120000"/>
              </a:lnSpc>
              <a:spcBef>
                <a:spcPts val="0"/>
              </a:spcBef>
              <a:spcAft>
                <a:spcPts val="0"/>
              </a:spcAft>
              <a:buNone/>
            </a:pPr>
            <a:r>
              <a:rPr lang="en" u="sng">
                <a:solidFill>
                  <a:srgbClr val="0097A7"/>
                </a:solidFill>
                <a:hlinkClick r:id="rId3"/>
              </a:rPr>
              <a:t>http://redmonk.com/sogrady/2014/03/27/micro-services/</a:t>
            </a:r>
            <a:endParaRPr u="sng">
              <a:solidFill>
                <a:srgbClr val="0097A7"/>
              </a:solidFill>
              <a:hlinkClick r:id="rId4"/>
            </a:endParaRPr>
          </a:p>
          <a:p>
            <a:pPr indent="0" lvl="0" marL="0" rtl="0" algn="l">
              <a:lnSpc>
                <a:spcPct val="120000"/>
              </a:lnSpc>
              <a:spcBef>
                <a:spcPts val="0"/>
              </a:spcBef>
              <a:spcAft>
                <a:spcPts val="0"/>
              </a:spcAft>
              <a:buNone/>
            </a:pPr>
            <a:r>
              <a:rPr lang="en" u="sng">
                <a:solidFill>
                  <a:srgbClr val="0097A7"/>
                </a:solidFill>
                <a:hlinkClick r:id="rId5"/>
              </a:rPr>
              <a:t>https://www.slideshare.net/adriancockcroft/speeding-up-31799721</a:t>
            </a:r>
            <a:endParaRPr u="sng">
              <a:solidFill>
                <a:srgbClr val="0097A7"/>
              </a:solidFill>
              <a:hlinkClick r:id="rId6"/>
            </a:endParaRPr>
          </a:p>
          <a:p>
            <a:pPr indent="0" lvl="0" marL="0" rtl="0" algn="l">
              <a:lnSpc>
                <a:spcPct val="120000"/>
              </a:lnSpc>
              <a:spcBef>
                <a:spcPts val="0"/>
              </a:spcBef>
              <a:spcAft>
                <a:spcPts val="0"/>
              </a:spcAft>
              <a:buNone/>
            </a:pPr>
            <a:r>
              <a:rPr lang="en" u="sng">
                <a:solidFill>
                  <a:srgbClr val="0097A7"/>
                </a:solidFill>
                <a:hlinkClick r:id="rId7"/>
              </a:rPr>
              <a:t>https://en.wikipedia.org/wiki/Java_EE_version_history#Java_EE_6_.28December_10.2C_2009.29</a:t>
            </a:r>
            <a:endParaRPr u="sng">
              <a:solidFill>
                <a:srgbClr val="0097A7"/>
              </a:solidFill>
              <a:hlinkClick r:id="rId8"/>
            </a:endParaRPr>
          </a:p>
          <a:p>
            <a:pPr indent="0" lvl="0" marL="0" rtl="0" algn="l">
              <a:lnSpc>
                <a:spcPct val="120000"/>
              </a:lnSpc>
              <a:spcBef>
                <a:spcPts val="0"/>
              </a:spcBef>
              <a:spcAft>
                <a:spcPts val="0"/>
              </a:spcAft>
              <a:buNone/>
            </a:pPr>
            <a:r>
              <a:rPr lang="en" u="sng">
                <a:solidFill>
                  <a:srgbClr val="0563C1"/>
                </a:solidFill>
                <a:hlinkClick r:id="rId9"/>
              </a:rPr>
              <a:t>https://assets.thoughtworks.com/assets/technology-radar-march-2012.pdf</a:t>
            </a:r>
            <a:endParaRPr u="sng">
              <a:solidFill>
                <a:srgbClr val="0563C1"/>
              </a:solidFill>
              <a:hlinkClick r:id="rId10"/>
            </a:endParaRPr>
          </a:p>
          <a:p>
            <a:pPr indent="0" lvl="0" marL="0" rtl="0" algn="l">
              <a:lnSpc>
                <a:spcPct val="115000"/>
              </a:lnSpc>
              <a:spcBef>
                <a:spcPts val="0"/>
              </a:spcBef>
              <a:spcAft>
                <a:spcPts val="0"/>
              </a:spcAft>
              <a:buNone/>
            </a:pPr>
            <a:r>
              <a:t/>
            </a:r>
            <a:endParaRPr u="sng">
              <a:solidFill>
                <a:srgbClr val="0563C1"/>
              </a:solidFill>
              <a:hlinkClick r:id="rId11"/>
            </a:endParaRPr>
          </a:p>
          <a:p>
            <a:pPr indent="0" lvl="0" marL="0" rtl="0" algn="l">
              <a:lnSpc>
                <a:spcPct val="120000"/>
              </a:lnSpc>
              <a:spcBef>
                <a:spcPts val="0"/>
              </a:spcBef>
              <a:spcAft>
                <a:spcPts val="0"/>
              </a:spcAft>
              <a:buNone/>
            </a:pPr>
            <a:r>
              <a:rPr lang="en"/>
              <a:t>Netflix and Kubernetes https://www.youtube.com/watch?v=57UK46qfBLY&amp;feature=youtu.be&amp;t=37m21s</a:t>
            </a:r>
            <a:endParaRPr/>
          </a:p>
          <a:p>
            <a:pPr indent="0" lvl="0" marL="0" rtl="0" algn="l">
              <a:lnSpc>
                <a:spcPct val="120000"/>
              </a:lnSpc>
              <a:spcBef>
                <a:spcPts val="0"/>
              </a:spcBef>
              <a:spcAft>
                <a:spcPts val="0"/>
              </a:spcAft>
              <a:buNone/>
            </a:pPr>
            <a:r>
              <a:rPr lang="en" u="sng">
                <a:solidFill>
                  <a:srgbClr val="0563C1"/>
                </a:solidFill>
                <a:hlinkClick r:id="rId12"/>
              </a:rPr>
              <a:t>https://thenewstack.io/github-goes-kubernetes-tells/</a:t>
            </a:r>
            <a:endParaRPr u="sng">
              <a:solidFill>
                <a:srgbClr val="0563C1"/>
              </a:solidFill>
              <a:hlinkClick r:id="rId13"/>
            </a:endParaRPr>
          </a:p>
          <a:p>
            <a:pPr indent="0" lvl="0" marL="0" rtl="0" algn="l">
              <a:lnSpc>
                <a:spcPct val="115000"/>
              </a:lnSpc>
              <a:spcBef>
                <a:spcPts val="0"/>
              </a:spcBef>
              <a:spcAft>
                <a:spcPts val="0"/>
              </a:spcAft>
              <a:buNone/>
            </a:pPr>
            <a:r>
              <a:t/>
            </a:r>
            <a:endParaRPr u="sng">
              <a:solidFill>
                <a:srgbClr val="0563C1"/>
              </a:solidFill>
              <a:hlinkClick r:id="rId14"/>
            </a:endParaRPr>
          </a:p>
          <a:p>
            <a:pPr indent="0" lvl="0" marL="0" rtl="0" algn="l">
              <a:lnSpc>
                <a:spcPct val="120000"/>
              </a:lnSpc>
              <a:spcBef>
                <a:spcPts val="0"/>
              </a:spcBef>
              <a:spcAft>
                <a:spcPts val="0"/>
              </a:spcAft>
              <a:buNone/>
            </a:pPr>
            <a:r>
              <a:rPr lang="en"/>
              <a:t>Docker born March 2013</a:t>
            </a:r>
            <a:endParaRPr/>
          </a:p>
          <a:p>
            <a:pPr indent="0" lvl="0" marL="0" rtl="0" algn="l">
              <a:lnSpc>
                <a:spcPct val="120000"/>
              </a:lnSpc>
              <a:spcBef>
                <a:spcPts val="0"/>
              </a:spcBef>
              <a:spcAft>
                <a:spcPts val="0"/>
              </a:spcAft>
              <a:buNone/>
            </a:pPr>
            <a:r>
              <a:rPr lang="en" u="sng">
                <a:solidFill>
                  <a:schemeClr val="hlink"/>
                </a:solidFill>
                <a:hlinkClick r:id="rId15"/>
              </a:rPr>
              <a:t>https://www.youtube.com/watch?v=9xciauwbsuo</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DropWizard History</a:t>
            </a:r>
            <a:endParaRPr/>
          </a:p>
          <a:p>
            <a:pPr indent="0" lvl="0" marL="0" rtl="0" algn="l">
              <a:lnSpc>
                <a:spcPct val="120000"/>
              </a:lnSpc>
              <a:spcBef>
                <a:spcPts val="0"/>
              </a:spcBef>
              <a:spcAft>
                <a:spcPts val="0"/>
              </a:spcAft>
              <a:buNone/>
            </a:pPr>
            <a:r>
              <a:rPr lang="en" u="sng">
                <a:solidFill>
                  <a:schemeClr val="hlink"/>
                </a:solidFill>
                <a:hlinkClick r:id="rId16"/>
              </a:rPr>
              <a:t>https://github.com/dropwizard/dropwizard/commit/7d4cf121fe5fc560b5ae1a7465adea28451124e6</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Vert.x History</a:t>
            </a:r>
            <a:endParaRPr/>
          </a:p>
          <a:p>
            <a:pPr indent="0" lvl="0" marL="0" rtl="0" algn="l">
              <a:lnSpc>
                <a:spcPct val="120000"/>
              </a:lnSpc>
              <a:spcBef>
                <a:spcPts val="0"/>
              </a:spcBef>
              <a:spcAft>
                <a:spcPts val="0"/>
              </a:spcAft>
              <a:buNone/>
            </a:pPr>
            <a:r>
              <a:rPr lang="en" u="sng">
                <a:solidFill>
                  <a:schemeClr val="hlink"/>
                </a:solidFill>
                <a:hlinkClick r:id="rId17"/>
              </a:rPr>
              <a:t>https://en.wikipedia.org/wiki/Vert.x</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432884ce64_4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432884ce64_4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432884ce64_4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432884ce64_4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432884ce64_4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432884ce64_4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32884ce64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32884ce64_4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32884ce64_4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432884ce64_4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432884ce64_4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432884ce64_4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432884ce64_4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432884ce64_4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432884ce64_4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432884ce64_4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5eff9214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5eff9214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432884ce64_4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32884ce64_4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432884ce64_4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432884ce64_4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432884ce64_4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432884ce64_4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432884ce64_4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432884ce64_4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c4d2584af_3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4c4d2584af_3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https://kubernetes.io/blog/2015/06/the-distributed-system-toolkit-patterns/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fb6218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fb6218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Google Shape;1858;g432884ce64_4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432884ce64_4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432884ce64_4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32884ce64_4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g432884ce64_4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432884ce64_4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4c4d2584af_3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c4d2584af_3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Google Shape;1980;g4c4d2584af_3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4c4d2584af_3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4c4d2584af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4c4d2584af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4c4d2584af_3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4c4d2584af_3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58c209627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58c20962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57fc65ab1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57fc65ab1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named service port for each service port</a:t>
            </a:r>
            <a:endParaRPr/>
          </a:p>
          <a:p>
            <a:pPr indent="0" lvl="0" marL="0" rtl="0" algn="l">
              <a:spcBef>
                <a:spcPts val="0"/>
              </a:spcBef>
              <a:spcAft>
                <a:spcPts val="0"/>
              </a:spcAft>
              <a:buNone/>
            </a:pPr>
            <a:r>
              <a:rPr lang="en"/>
              <a:t>Declare containerPort configuration for each pod port</a:t>
            </a:r>
            <a:endParaRPr/>
          </a:p>
          <a:p>
            <a:pPr indent="0" lvl="0" marL="0" rtl="0" algn="l">
              <a:spcBef>
                <a:spcPts val="0"/>
              </a:spcBef>
              <a:spcAft>
                <a:spcPts val="0"/>
              </a:spcAft>
              <a:buNone/>
            </a:pPr>
            <a:r>
              <a:rPr lang="en"/>
              <a:t>Pod must have a service associated</a:t>
            </a:r>
            <a:endParaRPr/>
          </a:p>
          <a:p>
            <a:pPr indent="0" lvl="0" marL="0" rtl="0" algn="l">
              <a:spcBef>
                <a:spcPts val="0"/>
              </a:spcBef>
              <a:spcAft>
                <a:spcPts val="0"/>
              </a:spcAft>
              <a:buNone/>
            </a:pPr>
            <a:r>
              <a:rPr lang="en"/>
              <a:t>Label deployments with app and version</a:t>
            </a:r>
            <a:endParaRPr/>
          </a:p>
          <a:p>
            <a:pPr indent="0" lvl="0" marL="0" rtl="0" algn="l">
              <a:spcBef>
                <a:spcPts val="0"/>
              </a:spcBef>
              <a:spcAft>
                <a:spcPts val="0"/>
              </a:spcAft>
              <a:buNone/>
            </a:pPr>
            <a:r>
              <a:rPr lang="en"/>
              <a:t>Don't use UID 1337</a:t>
            </a:r>
            <a:endParaRPr/>
          </a:p>
          <a:p>
            <a:pPr indent="0" lvl="0" marL="0" rtl="0" algn="l">
              <a:spcBef>
                <a:spcPts val="0"/>
              </a:spcBef>
              <a:spcAft>
                <a:spcPts val="0"/>
              </a:spcAft>
              <a:buNone/>
            </a:pPr>
            <a:r>
              <a:rPr lang="en"/>
              <a:t>NET_ADMIN privilege</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432884ce64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432884ce64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fb62184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fb62184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g4ca60930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4ca60930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32884ce6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432884ce6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432884ce64_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432884ce64_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432884ce64_7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432884ce64_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432884ce64_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432884ce64_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432884ce64_7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432884ce64_7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432884ce64_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32884ce64_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432884ce64_7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32884ce64_7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g432884ce64_7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432884ce64_7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432884ce64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432884ce64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fb621848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fb62184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2" name="Shape 2252"/>
        <p:cNvGrpSpPr/>
        <p:nvPr/>
      </p:nvGrpSpPr>
      <p:grpSpPr>
        <a:xfrm>
          <a:off x="0" y="0"/>
          <a:ext cx="0" cy="0"/>
          <a:chOff x="0" y="0"/>
          <a:chExt cx="0" cy="0"/>
        </a:xfrm>
      </p:grpSpPr>
      <p:sp>
        <p:nvSpPr>
          <p:cNvPr id="2253" name="Google Shape;2253;g4e85590d2d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4e85590d2d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432884ce64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432884ce64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8" name="Shape 2268"/>
        <p:cNvGrpSpPr/>
        <p:nvPr/>
      </p:nvGrpSpPr>
      <p:grpSpPr>
        <a:xfrm>
          <a:off x="0" y="0"/>
          <a:ext cx="0" cy="0"/>
          <a:chOff x="0" y="0"/>
          <a:chExt cx="0" cy="0"/>
        </a:xfrm>
      </p:grpSpPr>
      <p:sp>
        <p:nvSpPr>
          <p:cNvPr id="2269" name="Google Shape;2269;g4c4d2584a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4c4d2584a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432884ce64_7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432884ce64_7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3" name="Shape 2303"/>
        <p:cNvGrpSpPr/>
        <p:nvPr/>
      </p:nvGrpSpPr>
      <p:grpSpPr>
        <a:xfrm>
          <a:off x="0" y="0"/>
          <a:ext cx="0" cy="0"/>
          <a:chOff x="0" y="0"/>
          <a:chExt cx="0" cy="0"/>
        </a:xfrm>
      </p:grpSpPr>
      <p:sp>
        <p:nvSpPr>
          <p:cNvPr id="2304" name="Google Shape;2304;g432884ce64_7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432884ce64_7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g432884ce64_7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432884ce64_7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7" name="Shape 2357"/>
        <p:cNvGrpSpPr/>
        <p:nvPr/>
      </p:nvGrpSpPr>
      <p:grpSpPr>
        <a:xfrm>
          <a:off x="0" y="0"/>
          <a:ext cx="0" cy="0"/>
          <a:chOff x="0" y="0"/>
          <a:chExt cx="0" cy="0"/>
        </a:xfrm>
      </p:grpSpPr>
      <p:sp>
        <p:nvSpPr>
          <p:cNvPr id="2358" name="Google Shape;2358;g432884ce64_7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432884ce64_7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432884ce64_7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432884ce64_7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1" name="Shape 2411"/>
        <p:cNvGrpSpPr/>
        <p:nvPr/>
      </p:nvGrpSpPr>
      <p:grpSpPr>
        <a:xfrm>
          <a:off x="0" y="0"/>
          <a:ext cx="0" cy="0"/>
          <a:chOff x="0" y="0"/>
          <a:chExt cx="0" cy="0"/>
        </a:xfrm>
      </p:grpSpPr>
      <p:sp>
        <p:nvSpPr>
          <p:cNvPr id="2412" name="Google Shape;2412;g432884ce64_7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432884ce64_7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432884ce64_7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432884ce64_7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fb621848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fb621848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5" name="Shape 2465"/>
        <p:cNvGrpSpPr/>
        <p:nvPr/>
      </p:nvGrpSpPr>
      <p:grpSpPr>
        <a:xfrm>
          <a:off x="0" y="0"/>
          <a:ext cx="0" cy="0"/>
          <a:chOff x="0" y="0"/>
          <a:chExt cx="0" cy="0"/>
        </a:xfrm>
      </p:grpSpPr>
      <p:sp>
        <p:nvSpPr>
          <p:cNvPr id="2466" name="Google Shape;2466;g432884ce64_7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432884ce64_7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2" name="Shape 2492"/>
        <p:cNvGrpSpPr/>
        <p:nvPr/>
      </p:nvGrpSpPr>
      <p:grpSpPr>
        <a:xfrm>
          <a:off x="0" y="0"/>
          <a:ext cx="0" cy="0"/>
          <a:chOff x="0" y="0"/>
          <a:chExt cx="0" cy="0"/>
        </a:xfrm>
      </p:grpSpPr>
      <p:sp>
        <p:nvSpPr>
          <p:cNvPr id="2493" name="Google Shape;2493;g432884ce64_7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432884ce64_7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9" name="Shape 2519"/>
        <p:cNvGrpSpPr/>
        <p:nvPr/>
      </p:nvGrpSpPr>
      <p:grpSpPr>
        <a:xfrm>
          <a:off x="0" y="0"/>
          <a:ext cx="0" cy="0"/>
          <a:chOff x="0" y="0"/>
          <a:chExt cx="0" cy="0"/>
        </a:xfrm>
      </p:grpSpPr>
      <p:sp>
        <p:nvSpPr>
          <p:cNvPr id="2520" name="Google Shape;2520;g432884ce64_7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432884ce64_7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6" name="Shape 2546"/>
        <p:cNvGrpSpPr/>
        <p:nvPr/>
      </p:nvGrpSpPr>
      <p:grpSpPr>
        <a:xfrm>
          <a:off x="0" y="0"/>
          <a:ext cx="0" cy="0"/>
          <a:chOff x="0" y="0"/>
          <a:chExt cx="0" cy="0"/>
        </a:xfrm>
      </p:grpSpPr>
      <p:sp>
        <p:nvSpPr>
          <p:cNvPr id="2547" name="Google Shape;2547;g432884ce64_7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432884ce64_7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432884ce64_7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432884ce64_7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4e85590d2d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4e85590d2d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g4e85590d2d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4e85590d2d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4e85590d2d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4e85590d2d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4e85590d2d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4e85590d2d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4e85590d2d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4e85590d2d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fb621848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fb621848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1" name="Shape 2731"/>
        <p:cNvGrpSpPr/>
        <p:nvPr/>
      </p:nvGrpSpPr>
      <p:grpSpPr>
        <a:xfrm>
          <a:off x="0" y="0"/>
          <a:ext cx="0" cy="0"/>
          <a:chOff x="0" y="0"/>
          <a:chExt cx="0" cy="0"/>
        </a:xfrm>
      </p:grpSpPr>
      <p:sp>
        <p:nvSpPr>
          <p:cNvPr id="2732" name="Google Shape;2732;g4e85590d2d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4e85590d2d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4e85590d2d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4e85590d2d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Netflix - https://github.com/Netflix/SimianArmy/blob/master/assets/SimianArmy.png, Apache License 2.0, https://commons.wikimedia.org/w/index.php?curid=63503083</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4" name="Shape 2744"/>
        <p:cNvGrpSpPr/>
        <p:nvPr/>
      </p:nvGrpSpPr>
      <p:grpSpPr>
        <a:xfrm>
          <a:off x="0" y="0"/>
          <a:ext cx="0" cy="0"/>
          <a:chOff x="0" y="0"/>
          <a:chExt cx="0" cy="0"/>
        </a:xfrm>
      </p:grpSpPr>
      <p:sp>
        <p:nvSpPr>
          <p:cNvPr id="2745" name="Google Shape;2745;g4e85590d2d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4e85590d2d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2" name="Shape 2752"/>
        <p:cNvGrpSpPr/>
        <p:nvPr/>
      </p:nvGrpSpPr>
      <p:grpSpPr>
        <a:xfrm>
          <a:off x="0" y="0"/>
          <a:ext cx="0" cy="0"/>
          <a:chOff x="0" y="0"/>
          <a:chExt cx="0" cy="0"/>
        </a:xfrm>
      </p:grpSpPr>
      <p:sp>
        <p:nvSpPr>
          <p:cNvPr id="2753" name="Google Shape;2753;g4fb621848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4fb621848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3" name="Shape 2783"/>
        <p:cNvGrpSpPr/>
        <p:nvPr/>
      </p:nvGrpSpPr>
      <p:grpSpPr>
        <a:xfrm>
          <a:off x="0" y="0"/>
          <a:ext cx="0" cy="0"/>
          <a:chOff x="0" y="0"/>
          <a:chExt cx="0" cy="0"/>
        </a:xfrm>
      </p:grpSpPr>
      <p:sp>
        <p:nvSpPr>
          <p:cNvPr id="2784" name="Google Shape;2784;g4e85590d2d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4e85590d2d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2" name="Shape 2842"/>
        <p:cNvGrpSpPr/>
        <p:nvPr/>
      </p:nvGrpSpPr>
      <p:grpSpPr>
        <a:xfrm>
          <a:off x="0" y="0"/>
          <a:ext cx="0" cy="0"/>
          <a:chOff x="0" y="0"/>
          <a:chExt cx="0" cy="0"/>
        </a:xfrm>
      </p:grpSpPr>
      <p:sp>
        <p:nvSpPr>
          <p:cNvPr id="2843" name="Google Shape;2843;g4e85590d2d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4e85590d2d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5" name="Shape 2905"/>
        <p:cNvGrpSpPr/>
        <p:nvPr/>
      </p:nvGrpSpPr>
      <p:grpSpPr>
        <a:xfrm>
          <a:off x="0" y="0"/>
          <a:ext cx="0" cy="0"/>
          <a:chOff x="0" y="0"/>
          <a:chExt cx="0" cy="0"/>
        </a:xfrm>
      </p:grpSpPr>
      <p:sp>
        <p:nvSpPr>
          <p:cNvPr id="2906" name="Google Shape;2906;g57fc65a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57fc65a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3" name="Shape 2913"/>
        <p:cNvGrpSpPr/>
        <p:nvPr/>
      </p:nvGrpSpPr>
      <p:grpSpPr>
        <a:xfrm>
          <a:off x="0" y="0"/>
          <a:ext cx="0" cy="0"/>
          <a:chOff x="0" y="0"/>
          <a:chExt cx="0" cy="0"/>
        </a:xfrm>
      </p:grpSpPr>
      <p:sp>
        <p:nvSpPr>
          <p:cNvPr id="2914" name="Google Shape;2914;g432884ce64_7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432884ce64_7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1" name="Shape 2921"/>
        <p:cNvGrpSpPr/>
        <p:nvPr/>
      </p:nvGrpSpPr>
      <p:grpSpPr>
        <a:xfrm>
          <a:off x="0" y="0"/>
          <a:ext cx="0" cy="0"/>
          <a:chOff x="0" y="0"/>
          <a:chExt cx="0" cy="0"/>
        </a:xfrm>
      </p:grpSpPr>
      <p:sp>
        <p:nvSpPr>
          <p:cNvPr id="2922" name="Google Shape;2922;g5e962365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5e962365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6" name="Shape 3006"/>
        <p:cNvGrpSpPr/>
        <p:nvPr/>
      </p:nvGrpSpPr>
      <p:grpSpPr>
        <a:xfrm>
          <a:off x="0" y="0"/>
          <a:ext cx="0" cy="0"/>
          <a:chOff x="0" y="0"/>
          <a:chExt cx="0" cy="0"/>
        </a:xfrm>
      </p:grpSpPr>
      <p:sp>
        <p:nvSpPr>
          <p:cNvPr id="3007" name="Google Shape;3007;g432884ce64_7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432884ce64_7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fb621848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fb621848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1" name="Shape 3011"/>
        <p:cNvGrpSpPr/>
        <p:nvPr/>
      </p:nvGrpSpPr>
      <p:grpSpPr>
        <a:xfrm>
          <a:off x="0" y="0"/>
          <a:ext cx="0" cy="0"/>
          <a:chOff x="0" y="0"/>
          <a:chExt cx="0" cy="0"/>
        </a:xfrm>
      </p:grpSpPr>
      <p:sp>
        <p:nvSpPr>
          <p:cNvPr id="3012" name="Google Shape;3012;g45ffbc1ece_2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Overpass"/>
              <a:ea typeface="Overpass"/>
              <a:cs typeface="Overpass"/>
              <a:sym typeface="Overpass"/>
            </a:endParaRPr>
          </a:p>
        </p:txBody>
      </p:sp>
      <p:sp>
        <p:nvSpPr>
          <p:cNvPr id="3013" name="Google Shape;3013;g45ffbc1ece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BLANK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256200" y="3242423"/>
            <a:ext cx="8631600" cy="8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3" name="Shape 53"/>
        <p:cNvGrpSpPr/>
        <p:nvPr/>
      </p:nvGrpSpPr>
      <p:grpSpPr>
        <a:xfrm>
          <a:off x="0" y="0"/>
          <a:ext cx="0" cy="0"/>
          <a:chOff x="0" y="0"/>
          <a:chExt cx="0" cy="0"/>
        </a:xfrm>
      </p:grpSpPr>
      <p:sp>
        <p:nvSpPr>
          <p:cNvPr id="54" name="Google Shape;54;p14"/>
          <p:cNvSpPr txBox="1"/>
          <p:nvPr>
            <p:ph type="title"/>
          </p:nvPr>
        </p:nvSpPr>
        <p:spPr>
          <a:xfrm>
            <a:off x="628650" y="274638"/>
            <a:ext cx="7886700" cy="993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Overpass"/>
              <a:buNone/>
              <a:defRPr b="0" i="0" sz="4400" u="none" cap="none" strike="noStrike">
                <a:solidFill>
                  <a:schemeClr val="lt1"/>
                </a:solidFill>
                <a:latin typeface="Overpass"/>
                <a:ea typeface="Overpass"/>
                <a:cs typeface="Overpass"/>
                <a:sym typeface="Overpass"/>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5" name="Google Shape;55;p14"/>
          <p:cNvSpPr txBox="1"/>
          <p:nvPr>
            <p:ph idx="1" type="body"/>
          </p:nvPr>
        </p:nvSpPr>
        <p:spPr>
          <a:xfrm>
            <a:off x="628650" y="1370013"/>
            <a:ext cx="7886700" cy="3262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verpass"/>
                <a:ea typeface="Overpass"/>
                <a:cs typeface="Overpass"/>
                <a:sym typeface="Overpas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verpass"/>
                <a:ea typeface="Overpass"/>
                <a:cs typeface="Overpass"/>
                <a:sym typeface="Overpas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verpass"/>
                <a:ea typeface="Overpass"/>
                <a:cs typeface="Overpass"/>
                <a:sym typeface="Overpas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verpass"/>
                <a:ea typeface="Overpass"/>
                <a:cs typeface="Overpass"/>
                <a:sym typeface="Overpas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verpass"/>
                <a:ea typeface="Overpass"/>
                <a:cs typeface="Overpass"/>
                <a:sym typeface="Overpass"/>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14"/>
          <p:cNvSpPr txBox="1"/>
          <p:nvPr>
            <p:ph idx="10" type="dt"/>
          </p:nvPr>
        </p:nvSpPr>
        <p:spPr>
          <a:xfrm>
            <a:off x="628650" y="4767263"/>
            <a:ext cx="20574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14"/>
          <p:cNvSpPr txBox="1"/>
          <p:nvPr>
            <p:ph idx="11" type="ftr"/>
          </p:nvPr>
        </p:nvSpPr>
        <p:spPr>
          <a:xfrm>
            <a:off x="3028950" y="4767263"/>
            <a:ext cx="30861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4"/>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Helvetica Neue"/>
                <a:ea typeface="Helvetica Neue"/>
                <a:cs typeface="Helvetica Neue"/>
                <a:sym typeface="Helvetica Neue"/>
              </a:defRPr>
            </a:lvl1pPr>
            <a:lvl2pPr indent="0" lvl="1" marL="0" marR="0" rtl="0" algn="l">
              <a:spcBef>
                <a:spcPts val="0"/>
              </a:spcBef>
              <a:spcAft>
                <a:spcPts val="0"/>
              </a:spcAft>
              <a:buNone/>
              <a:defRPr sz="1800">
                <a:solidFill>
                  <a:schemeClr val="dk1"/>
                </a:solidFill>
                <a:latin typeface="Helvetica Neue"/>
                <a:ea typeface="Helvetica Neue"/>
                <a:cs typeface="Helvetica Neue"/>
                <a:sym typeface="Helvetica Neue"/>
              </a:defRPr>
            </a:lvl2pPr>
            <a:lvl3pPr indent="0" lvl="2" marL="0" marR="0" rtl="0" algn="l">
              <a:spcBef>
                <a:spcPts val="0"/>
              </a:spcBef>
              <a:spcAft>
                <a:spcPts val="0"/>
              </a:spcAft>
              <a:buNone/>
              <a:defRPr sz="1800">
                <a:solidFill>
                  <a:schemeClr val="dk1"/>
                </a:solidFill>
                <a:latin typeface="Helvetica Neue"/>
                <a:ea typeface="Helvetica Neue"/>
                <a:cs typeface="Helvetica Neue"/>
                <a:sym typeface="Helvetica Neue"/>
              </a:defRPr>
            </a:lvl3pPr>
            <a:lvl4pPr indent="0" lvl="3" marL="0" marR="0" rtl="0" algn="l">
              <a:spcBef>
                <a:spcPts val="0"/>
              </a:spcBef>
              <a:spcAft>
                <a:spcPts val="0"/>
              </a:spcAft>
              <a:buNone/>
              <a:defRPr sz="1800">
                <a:solidFill>
                  <a:schemeClr val="dk1"/>
                </a:solidFill>
                <a:latin typeface="Helvetica Neue"/>
                <a:ea typeface="Helvetica Neue"/>
                <a:cs typeface="Helvetica Neue"/>
                <a:sym typeface="Helvetica Neue"/>
              </a:defRPr>
            </a:lvl4pPr>
            <a:lvl5pPr indent="0" lvl="4" marL="0" marR="0" rtl="0" algn="l">
              <a:spcBef>
                <a:spcPts val="0"/>
              </a:spcBef>
              <a:spcAft>
                <a:spcPts val="0"/>
              </a:spcAft>
              <a:buNone/>
              <a:defRPr sz="1800">
                <a:solidFill>
                  <a:schemeClr val="dk1"/>
                </a:solidFill>
                <a:latin typeface="Helvetica Neue"/>
                <a:ea typeface="Helvetica Neue"/>
                <a:cs typeface="Helvetica Neue"/>
                <a:sym typeface="Helvetica Neue"/>
              </a:defRPr>
            </a:lvl5pPr>
            <a:lvl6pPr indent="0" lvl="5" marL="0" marR="0" rtl="0" algn="l">
              <a:spcBef>
                <a:spcPts val="0"/>
              </a:spcBef>
              <a:spcAft>
                <a:spcPts val="0"/>
              </a:spcAft>
              <a:buNone/>
              <a:defRPr sz="1800">
                <a:solidFill>
                  <a:schemeClr val="dk1"/>
                </a:solidFill>
                <a:latin typeface="Helvetica Neue"/>
                <a:ea typeface="Helvetica Neue"/>
                <a:cs typeface="Helvetica Neue"/>
                <a:sym typeface="Helvetica Neue"/>
              </a:defRPr>
            </a:lvl6pPr>
            <a:lvl7pPr indent="0" lvl="6" marL="0" marR="0" rtl="0" algn="l">
              <a:spcBef>
                <a:spcPts val="0"/>
              </a:spcBef>
              <a:spcAft>
                <a:spcPts val="0"/>
              </a:spcAft>
              <a:buNone/>
              <a:defRPr sz="1800">
                <a:solidFill>
                  <a:schemeClr val="dk1"/>
                </a:solidFill>
                <a:latin typeface="Helvetica Neue"/>
                <a:ea typeface="Helvetica Neue"/>
                <a:cs typeface="Helvetica Neue"/>
                <a:sym typeface="Helvetica Neue"/>
              </a:defRPr>
            </a:lvl7pPr>
            <a:lvl8pPr indent="0" lvl="7" marL="0" marR="0" rtl="0" algn="l">
              <a:spcBef>
                <a:spcPts val="0"/>
              </a:spcBef>
              <a:spcAft>
                <a:spcPts val="0"/>
              </a:spcAft>
              <a:buNone/>
              <a:defRPr sz="1800">
                <a:solidFill>
                  <a:schemeClr val="dk1"/>
                </a:solidFill>
                <a:latin typeface="Helvetica Neue"/>
                <a:ea typeface="Helvetica Neue"/>
                <a:cs typeface="Helvetica Neue"/>
                <a:sym typeface="Helvetica Neue"/>
              </a:defRPr>
            </a:lvl8pPr>
            <a:lvl9pPr indent="0" lvl="8" marL="0" marR="0" rtl="0" algn="l">
              <a:spcBef>
                <a:spcPts val="0"/>
              </a:spcBef>
              <a:spcAft>
                <a:spcPts val="0"/>
              </a:spcAft>
              <a:buNone/>
              <a:defRPr sz="1800">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HDP Blank">
  <p:cSld name="TITLE_AND_BODY_1">
    <p:spTree>
      <p:nvGrpSpPr>
        <p:cNvPr id="104" name="Shape 104"/>
        <p:cNvGrpSpPr/>
        <p:nvPr/>
      </p:nvGrpSpPr>
      <p:grpSpPr>
        <a:xfrm>
          <a:off x="0" y="0"/>
          <a:ext cx="0" cy="0"/>
          <a:chOff x="0" y="0"/>
          <a:chExt cx="0" cy="0"/>
        </a:xfrm>
      </p:grpSpPr>
      <p:pic>
        <p:nvPicPr>
          <p:cNvPr descr="logo_RHD_775x255_default.png" id="105" name="Google Shape;105;p27"/>
          <p:cNvPicPr preferRelativeResize="0"/>
          <p:nvPr/>
        </p:nvPicPr>
        <p:blipFill rotWithShape="1">
          <a:blip r:embed="rId2">
            <a:alphaModFix/>
          </a:blip>
          <a:srcRect b="19193" l="27808" r="4842" t="24072"/>
          <a:stretch/>
        </p:blipFill>
        <p:spPr>
          <a:xfrm>
            <a:off x="8072180" y="4792929"/>
            <a:ext cx="964216" cy="267253"/>
          </a:xfrm>
          <a:prstGeom prst="rect">
            <a:avLst/>
          </a:prstGeom>
          <a:noFill/>
          <a:ln>
            <a:noFill/>
          </a:ln>
        </p:spPr>
      </p:pic>
      <p:sp>
        <p:nvSpPr>
          <p:cNvPr id="106" name="Google Shape;106;p27"/>
          <p:cNvSpPr txBox="1"/>
          <p:nvPr/>
        </p:nvSpPr>
        <p:spPr>
          <a:xfrm>
            <a:off x="106208" y="4792930"/>
            <a:ext cx="1601400" cy="267300"/>
          </a:xfrm>
          <a:prstGeom prst="rect">
            <a:avLst/>
          </a:prstGeom>
          <a:noFill/>
          <a:ln>
            <a:noFill/>
          </a:ln>
        </p:spPr>
        <p:txBody>
          <a:bodyPr anchorCtr="0" anchor="b" bIns="14300" lIns="14300" spcFirstLastPara="1" rIns="14300" wrap="square" tIns="14300">
            <a:noAutofit/>
          </a:bodyPr>
          <a:lstStyle/>
          <a:p>
            <a:pPr indent="0" lvl="0" marL="0" marR="0" rtl="0" algn="l">
              <a:lnSpc>
                <a:spcPct val="120000"/>
              </a:lnSpc>
              <a:spcBef>
                <a:spcPts val="0"/>
              </a:spcBef>
              <a:spcAft>
                <a:spcPts val="0"/>
              </a:spcAft>
              <a:buClr>
                <a:srgbClr val="D5D5D5"/>
              </a:buClr>
              <a:buSzPts val="1300"/>
              <a:buFont typeface="Overpass"/>
              <a:buNone/>
            </a:pPr>
            <a:r>
              <a:rPr b="1" i="0" lang="en" sz="1300" u="none" cap="none" strike="noStrike">
                <a:solidFill>
                  <a:srgbClr val="D5D5D5"/>
                </a:solidFill>
                <a:latin typeface="Overpass"/>
                <a:ea typeface="Overpass"/>
                <a:cs typeface="Overpass"/>
                <a:sym typeface="Overpass"/>
              </a:rPr>
              <a:t>#projectharmonize</a:t>
            </a:r>
            <a:endParaRPr b="0" i="0" sz="500" u="none" cap="none" strike="noStrike">
              <a:solidFill>
                <a:srgbClr val="000000"/>
              </a:solidFill>
              <a:latin typeface="Arial"/>
              <a:ea typeface="Arial"/>
              <a:cs typeface="Arial"/>
              <a:sym typeface="Arial"/>
            </a:endParaRPr>
          </a:p>
        </p:txBody>
      </p:sp>
      <p:sp>
        <p:nvSpPr>
          <p:cNvPr id="107" name="Google Shape;107;p27"/>
          <p:cNvSpPr txBox="1"/>
          <p:nvPr>
            <p:ph idx="12" type="sldNum"/>
          </p:nvPr>
        </p:nvSpPr>
        <p:spPr>
          <a:xfrm>
            <a:off x="4492523" y="4905375"/>
            <a:ext cx="154200" cy="1839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1pPr>
            <a:lvl2pPr indent="0" lvl="1"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2pPr>
            <a:lvl3pPr indent="0" lvl="2"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3pPr>
            <a:lvl4pPr indent="0" lvl="3"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4pPr>
            <a:lvl5pPr indent="0" lvl="4"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5pPr>
            <a:lvl6pPr indent="0" lvl="5"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6pPr>
            <a:lvl7pPr indent="0" lvl="6"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7pPr>
            <a:lvl8pPr indent="0" lvl="7"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8pPr>
            <a:lvl9pPr indent="0" lvl="8"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2">
    <p:spTree>
      <p:nvGrpSpPr>
        <p:cNvPr id="108" name="Shape 108"/>
        <p:cNvGrpSpPr/>
        <p:nvPr/>
      </p:nvGrpSpPr>
      <p:grpSpPr>
        <a:xfrm>
          <a:off x="0" y="0"/>
          <a:ext cx="0" cy="0"/>
          <a:chOff x="0" y="0"/>
          <a:chExt cx="0" cy="0"/>
        </a:xfrm>
      </p:grpSpPr>
      <p:sp>
        <p:nvSpPr>
          <p:cNvPr id="109" name="Google Shape;109;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5" name="Shape 115"/>
        <p:cNvGrpSpPr/>
        <p:nvPr/>
      </p:nvGrpSpPr>
      <p:grpSpPr>
        <a:xfrm>
          <a:off x="0" y="0"/>
          <a:ext cx="0" cy="0"/>
          <a:chOff x="0" y="0"/>
          <a:chExt cx="0" cy="0"/>
        </a:xfrm>
      </p:grpSpPr>
      <p:sp>
        <p:nvSpPr>
          <p:cNvPr id="116" name="Google Shape;116;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7" name="Google Shape;117;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9" name="Shape 119"/>
        <p:cNvGrpSpPr/>
        <p:nvPr/>
      </p:nvGrpSpPr>
      <p:grpSpPr>
        <a:xfrm>
          <a:off x="0" y="0"/>
          <a:ext cx="0" cy="0"/>
          <a:chOff x="0" y="0"/>
          <a:chExt cx="0" cy="0"/>
        </a:xfrm>
      </p:grpSpPr>
      <p:sp>
        <p:nvSpPr>
          <p:cNvPr id="120" name="Google Shape;12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1" name="Shape 121"/>
        <p:cNvGrpSpPr/>
        <p:nvPr/>
      </p:nvGrpSpPr>
      <p:grpSpPr>
        <a:xfrm>
          <a:off x="0" y="0"/>
          <a:ext cx="0" cy="0"/>
          <a:chOff x="0" y="0"/>
          <a:chExt cx="0" cy="0"/>
        </a:xfrm>
      </p:grpSpPr>
      <p:sp>
        <p:nvSpPr>
          <p:cNvPr id="122" name="Google Shape;12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7" name="Google Shape;127;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 name="Google Shape;12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9" name="Shape 129"/>
        <p:cNvGrpSpPr/>
        <p:nvPr/>
      </p:nvGrpSpPr>
      <p:grpSpPr>
        <a:xfrm>
          <a:off x="0" y="0"/>
          <a:ext cx="0" cy="0"/>
          <a:chOff x="0" y="0"/>
          <a:chExt cx="0" cy="0"/>
        </a:xfrm>
      </p:grpSpPr>
      <p:sp>
        <p:nvSpPr>
          <p:cNvPr id="130" name="Google Shape;13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2" name="Shape 132"/>
        <p:cNvGrpSpPr/>
        <p:nvPr/>
      </p:nvGrpSpPr>
      <p:grpSpPr>
        <a:xfrm>
          <a:off x="0" y="0"/>
          <a:ext cx="0" cy="0"/>
          <a:chOff x="0" y="0"/>
          <a:chExt cx="0" cy="0"/>
        </a:xfrm>
      </p:grpSpPr>
      <p:sp>
        <p:nvSpPr>
          <p:cNvPr id="133" name="Google Shape;13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5" name="Google Shape;13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6" name="Shape 136"/>
        <p:cNvGrpSpPr/>
        <p:nvPr/>
      </p:nvGrpSpPr>
      <p:grpSpPr>
        <a:xfrm>
          <a:off x="0" y="0"/>
          <a:ext cx="0" cy="0"/>
          <a:chOff x="0" y="0"/>
          <a:chExt cx="0" cy="0"/>
        </a:xfrm>
      </p:grpSpPr>
      <p:sp>
        <p:nvSpPr>
          <p:cNvPr id="137" name="Google Shape;137;p3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2" name="Google Shape;142;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4" name="Google Shape;14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5" name="Shape 145"/>
        <p:cNvGrpSpPr/>
        <p:nvPr/>
      </p:nvGrpSpPr>
      <p:grpSpPr>
        <a:xfrm>
          <a:off x="0" y="0"/>
          <a:ext cx="0" cy="0"/>
          <a:chOff x="0" y="0"/>
          <a:chExt cx="0" cy="0"/>
        </a:xfrm>
      </p:grpSpPr>
      <p:sp>
        <p:nvSpPr>
          <p:cNvPr id="146" name="Google Shape;146;p3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7" name="Google Shape;14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8" name="Shape 148"/>
        <p:cNvGrpSpPr/>
        <p:nvPr/>
      </p:nvGrpSpPr>
      <p:grpSpPr>
        <a:xfrm>
          <a:off x="0" y="0"/>
          <a:ext cx="0" cy="0"/>
          <a:chOff x="0" y="0"/>
          <a:chExt cx="0" cy="0"/>
        </a:xfrm>
      </p:grpSpPr>
      <p:sp>
        <p:nvSpPr>
          <p:cNvPr id="149" name="Google Shape;149;p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0" name="Google Shape;150;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1" name="Google Shape;15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2" name="Shape 152"/>
        <p:cNvGrpSpPr/>
        <p:nvPr/>
      </p:nvGrpSpPr>
      <p:grpSpPr>
        <a:xfrm>
          <a:off x="0" y="0"/>
          <a:ext cx="0" cy="0"/>
          <a:chOff x="0" y="0"/>
          <a:chExt cx="0" cy="0"/>
        </a:xfrm>
      </p:grpSpPr>
      <p:sp>
        <p:nvSpPr>
          <p:cNvPr id="153" name="Google Shape;15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54" name="Shape 154"/>
        <p:cNvGrpSpPr/>
        <p:nvPr/>
      </p:nvGrpSpPr>
      <p:grpSpPr>
        <a:xfrm>
          <a:off x="0" y="0"/>
          <a:ext cx="0" cy="0"/>
          <a:chOff x="0" y="0"/>
          <a:chExt cx="0" cy="0"/>
        </a:xfrm>
      </p:grpSpPr>
      <p:sp>
        <p:nvSpPr>
          <p:cNvPr id="155" name="Google Shape;155;p41"/>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56" name="Google Shape;156;p4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7" name="Google Shape;157;p41"/>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 light">
  <p:cSld name="TITLE_1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2"/>
          <p:cNvSpPr txBox="1"/>
          <p:nvPr>
            <p:ph type="ctrTitle"/>
          </p:nvPr>
        </p:nvSpPr>
        <p:spPr>
          <a:xfrm>
            <a:off x="685800" y="1583342"/>
            <a:ext cx="7772400" cy="115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4800"/>
              <a:buFont typeface="Open Sans"/>
              <a:buNone/>
              <a:defRPr sz="4800">
                <a:solidFill>
                  <a:srgbClr val="000000"/>
                </a:solidFill>
                <a:latin typeface="Open Sans"/>
                <a:ea typeface="Open Sans"/>
                <a:cs typeface="Open Sans"/>
                <a:sym typeface="Open Sans"/>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160" name="Google Shape;160;p4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Font typeface="Open Sans"/>
              <a:buNone/>
              <a:defRPr>
                <a:solidFill>
                  <a:srgbClr val="000000"/>
                </a:solidFill>
                <a:latin typeface="Open Sans"/>
                <a:ea typeface="Open Sans"/>
                <a:cs typeface="Open Sans"/>
                <a:sym typeface="Open Sans"/>
              </a:defRPr>
            </a:lvl1pPr>
            <a:lvl2pPr lvl="1" rtl="0" algn="ctr">
              <a:spcBef>
                <a:spcPts val="1600"/>
              </a:spcBef>
              <a:spcAft>
                <a:spcPts val="0"/>
              </a:spcAft>
              <a:buClr>
                <a:srgbClr val="000000"/>
              </a:buClr>
              <a:buSzPts val="3000"/>
              <a:buNone/>
              <a:defRPr sz="3000">
                <a:solidFill>
                  <a:srgbClr val="000000"/>
                </a:solidFill>
              </a:defRPr>
            </a:lvl2pPr>
            <a:lvl3pPr lvl="2" rtl="0" algn="ctr">
              <a:spcBef>
                <a:spcPts val="1600"/>
              </a:spcBef>
              <a:spcAft>
                <a:spcPts val="0"/>
              </a:spcAft>
              <a:buClr>
                <a:srgbClr val="000000"/>
              </a:buClr>
              <a:buSzPts val="3000"/>
              <a:buNone/>
              <a:defRPr sz="3000">
                <a:solidFill>
                  <a:srgbClr val="000000"/>
                </a:solidFill>
              </a:defRPr>
            </a:lvl3pPr>
            <a:lvl4pPr lvl="3" rtl="0" algn="ctr">
              <a:spcBef>
                <a:spcPts val="1600"/>
              </a:spcBef>
              <a:spcAft>
                <a:spcPts val="0"/>
              </a:spcAft>
              <a:buClr>
                <a:srgbClr val="000000"/>
              </a:buClr>
              <a:buSzPts val="3000"/>
              <a:buNone/>
              <a:defRPr sz="3000">
                <a:solidFill>
                  <a:srgbClr val="000000"/>
                </a:solidFill>
              </a:defRPr>
            </a:lvl4pPr>
            <a:lvl5pPr lvl="4" rtl="0" algn="ctr">
              <a:spcBef>
                <a:spcPts val="1600"/>
              </a:spcBef>
              <a:spcAft>
                <a:spcPts val="0"/>
              </a:spcAft>
              <a:buClr>
                <a:srgbClr val="000000"/>
              </a:buClr>
              <a:buSzPts val="3000"/>
              <a:buNone/>
              <a:defRPr sz="3000">
                <a:solidFill>
                  <a:srgbClr val="000000"/>
                </a:solidFill>
              </a:defRPr>
            </a:lvl5pPr>
            <a:lvl6pPr lvl="5" rtl="0" algn="ctr">
              <a:spcBef>
                <a:spcPts val="1600"/>
              </a:spcBef>
              <a:spcAft>
                <a:spcPts val="0"/>
              </a:spcAft>
              <a:buClr>
                <a:srgbClr val="000000"/>
              </a:buClr>
              <a:buSzPts val="3000"/>
              <a:buNone/>
              <a:defRPr sz="3000">
                <a:solidFill>
                  <a:srgbClr val="000000"/>
                </a:solidFill>
              </a:defRPr>
            </a:lvl6pPr>
            <a:lvl7pPr lvl="6" rtl="0" algn="ctr">
              <a:spcBef>
                <a:spcPts val="1600"/>
              </a:spcBef>
              <a:spcAft>
                <a:spcPts val="0"/>
              </a:spcAft>
              <a:buClr>
                <a:srgbClr val="000000"/>
              </a:buClr>
              <a:buSzPts val="3000"/>
              <a:buNone/>
              <a:defRPr sz="3000">
                <a:solidFill>
                  <a:srgbClr val="000000"/>
                </a:solidFill>
              </a:defRPr>
            </a:lvl7pPr>
            <a:lvl8pPr lvl="7" rtl="0" algn="ctr">
              <a:spcBef>
                <a:spcPts val="1600"/>
              </a:spcBef>
              <a:spcAft>
                <a:spcPts val="0"/>
              </a:spcAft>
              <a:buClr>
                <a:srgbClr val="000000"/>
              </a:buClr>
              <a:buSzPts val="3000"/>
              <a:buNone/>
              <a:defRPr sz="3000">
                <a:solidFill>
                  <a:srgbClr val="000000"/>
                </a:solidFill>
              </a:defRPr>
            </a:lvl8pPr>
            <a:lvl9pPr lvl="8" rtl="0" algn="ctr">
              <a:spcBef>
                <a:spcPts val="1600"/>
              </a:spcBef>
              <a:spcAft>
                <a:spcPts val="1600"/>
              </a:spcAft>
              <a:buClr>
                <a:srgbClr val="000000"/>
              </a:buClr>
              <a:buSzPts val="3000"/>
              <a:buNone/>
              <a:defRPr sz="30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5" name="Shape 165"/>
        <p:cNvGrpSpPr/>
        <p:nvPr/>
      </p:nvGrpSpPr>
      <p:grpSpPr>
        <a:xfrm>
          <a:off x="0" y="0"/>
          <a:ext cx="0" cy="0"/>
          <a:chOff x="0" y="0"/>
          <a:chExt cx="0" cy="0"/>
        </a:xfrm>
      </p:grpSpPr>
      <p:sp>
        <p:nvSpPr>
          <p:cNvPr id="166" name="Google Shape;16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7" name="Shape 167"/>
        <p:cNvGrpSpPr/>
        <p:nvPr/>
      </p:nvGrpSpPr>
      <p:grpSpPr>
        <a:xfrm>
          <a:off x="0" y="0"/>
          <a:ext cx="0" cy="0"/>
          <a:chOff x="0" y="0"/>
          <a:chExt cx="0" cy="0"/>
        </a:xfrm>
      </p:grpSpPr>
      <p:sp>
        <p:nvSpPr>
          <p:cNvPr id="168" name="Google Shape;168;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69" name="Google Shape;169;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70" name="Google Shape;17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1" name="Shape 171"/>
        <p:cNvGrpSpPr/>
        <p:nvPr/>
      </p:nvGrpSpPr>
      <p:grpSpPr>
        <a:xfrm>
          <a:off x="0" y="0"/>
          <a:ext cx="0" cy="0"/>
          <a:chOff x="0" y="0"/>
          <a:chExt cx="0" cy="0"/>
        </a:xfrm>
      </p:grpSpPr>
      <p:sp>
        <p:nvSpPr>
          <p:cNvPr id="172" name="Google Shape;172;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73" name="Google Shape;17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4" name="Shape 174"/>
        <p:cNvGrpSpPr/>
        <p:nvPr/>
      </p:nvGrpSpPr>
      <p:grpSpPr>
        <a:xfrm>
          <a:off x="0" y="0"/>
          <a:ext cx="0" cy="0"/>
          <a:chOff x="0" y="0"/>
          <a:chExt cx="0" cy="0"/>
        </a:xfrm>
      </p:grpSpPr>
      <p:sp>
        <p:nvSpPr>
          <p:cNvPr id="175" name="Google Shape;17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6" name="Google Shape;176;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7" name="Google Shape;17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8" name="Shape 178"/>
        <p:cNvGrpSpPr/>
        <p:nvPr/>
      </p:nvGrpSpPr>
      <p:grpSpPr>
        <a:xfrm>
          <a:off x="0" y="0"/>
          <a:ext cx="0" cy="0"/>
          <a:chOff x="0" y="0"/>
          <a:chExt cx="0" cy="0"/>
        </a:xfrm>
      </p:grpSpPr>
      <p:sp>
        <p:nvSpPr>
          <p:cNvPr id="179" name="Google Shape;179;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0" name="Google Shape;180;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81" name="Google Shape;181;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82" name="Google Shape;18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3" name="Shape 183"/>
        <p:cNvGrpSpPr/>
        <p:nvPr/>
      </p:nvGrpSpPr>
      <p:grpSpPr>
        <a:xfrm>
          <a:off x="0" y="0"/>
          <a:ext cx="0" cy="0"/>
          <a:chOff x="0" y="0"/>
          <a:chExt cx="0" cy="0"/>
        </a:xfrm>
      </p:grpSpPr>
      <p:sp>
        <p:nvSpPr>
          <p:cNvPr id="184" name="Google Shape;18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5" name="Google Shape;18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6" name="Shape 186"/>
        <p:cNvGrpSpPr/>
        <p:nvPr/>
      </p:nvGrpSpPr>
      <p:grpSpPr>
        <a:xfrm>
          <a:off x="0" y="0"/>
          <a:ext cx="0" cy="0"/>
          <a:chOff x="0" y="0"/>
          <a:chExt cx="0" cy="0"/>
        </a:xfrm>
      </p:grpSpPr>
      <p:sp>
        <p:nvSpPr>
          <p:cNvPr id="187" name="Google Shape;187;p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188" name="Google Shape;188;p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89" name="Google Shape;18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0" name="Shape 190"/>
        <p:cNvGrpSpPr/>
        <p:nvPr/>
      </p:nvGrpSpPr>
      <p:grpSpPr>
        <a:xfrm>
          <a:off x="0" y="0"/>
          <a:ext cx="0" cy="0"/>
          <a:chOff x="0" y="0"/>
          <a:chExt cx="0" cy="0"/>
        </a:xfrm>
      </p:grpSpPr>
      <p:sp>
        <p:nvSpPr>
          <p:cNvPr id="191" name="Google Shape;191;p5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92" name="Google Shape;19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196" name="Google Shape;196;p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197" name="Google Shape;197;p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8" name="Google Shape;19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9" name="Shape 199"/>
        <p:cNvGrpSpPr/>
        <p:nvPr/>
      </p:nvGrpSpPr>
      <p:grpSpPr>
        <a:xfrm>
          <a:off x="0" y="0"/>
          <a:ext cx="0" cy="0"/>
          <a:chOff x="0" y="0"/>
          <a:chExt cx="0" cy="0"/>
        </a:xfrm>
      </p:grpSpPr>
      <p:sp>
        <p:nvSpPr>
          <p:cNvPr id="200" name="Google Shape;200;p5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201" name="Google Shape;20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02" name="Shape 202"/>
        <p:cNvGrpSpPr/>
        <p:nvPr/>
      </p:nvGrpSpPr>
      <p:grpSpPr>
        <a:xfrm>
          <a:off x="0" y="0"/>
          <a:ext cx="0" cy="0"/>
          <a:chOff x="0" y="0"/>
          <a:chExt cx="0" cy="0"/>
        </a:xfrm>
      </p:grpSpPr>
      <p:sp>
        <p:nvSpPr>
          <p:cNvPr id="203" name="Google Shape;203;p5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204" name="Google Shape;204;p5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5" name="Google Shape;20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HDP Blank">
  <p:cSld name="TITLE_AND_BODY_1">
    <p:spTree>
      <p:nvGrpSpPr>
        <p:cNvPr id="206" name="Shape 206"/>
        <p:cNvGrpSpPr/>
        <p:nvPr/>
      </p:nvGrpSpPr>
      <p:grpSpPr>
        <a:xfrm>
          <a:off x="0" y="0"/>
          <a:ext cx="0" cy="0"/>
          <a:chOff x="0" y="0"/>
          <a:chExt cx="0" cy="0"/>
        </a:xfrm>
      </p:grpSpPr>
      <p:sp>
        <p:nvSpPr>
          <p:cNvPr id="207" name="Google Shape;207;p55"/>
          <p:cNvSpPr txBox="1"/>
          <p:nvPr/>
        </p:nvSpPr>
        <p:spPr>
          <a:xfrm>
            <a:off x="106208" y="4792930"/>
            <a:ext cx="1601400" cy="267300"/>
          </a:xfrm>
          <a:prstGeom prst="rect">
            <a:avLst/>
          </a:prstGeom>
          <a:noFill/>
          <a:ln>
            <a:noFill/>
          </a:ln>
        </p:spPr>
        <p:txBody>
          <a:bodyPr anchorCtr="0" anchor="b" bIns="14300" lIns="14300" spcFirstLastPara="1" rIns="14300" wrap="square" tIns="14300">
            <a:noAutofit/>
          </a:bodyPr>
          <a:lstStyle/>
          <a:p>
            <a:pPr indent="0" lvl="0" marL="0" marR="0" rtl="0" algn="l">
              <a:lnSpc>
                <a:spcPct val="120000"/>
              </a:lnSpc>
              <a:spcBef>
                <a:spcPts val="0"/>
              </a:spcBef>
              <a:spcAft>
                <a:spcPts val="0"/>
              </a:spcAft>
              <a:buClr>
                <a:srgbClr val="D5D5D5"/>
              </a:buClr>
              <a:buSzPts val="1300"/>
              <a:buFont typeface="Overpass"/>
              <a:buNone/>
            </a:pPr>
            <a:r>
              <a:rPr b="1" i="0" lang="en" sz="1300" u="none" cap="none" strike="noStrike">
                <a:solidFill>
                  <a:srgbClr val="D5D5D5"/>
                </a:solidFill>
                <a:latin typeface="Overpass"/>
                <a:ea typeface="Overpass"/>
                <a:cs typeface="Overpass"/>
                <a:sym typeface="Overpass"/>
              </a:rPr>
              <a:t>#projectharmonize</a:t>
            </a:r>
            <a:endParaRPr b="0" i="0" sz="500" u="none" cap="none" strike="noStrike">
              <a:solidFill>
                <a:srgbClr val="000000"/>
              </a:solidFill>
              <a:latin typeface="Arial"/>
              <a:ea typeface="Arial"/>
              <a:cs typeface="Arial"/>
              <a:sym typeface="Arial"/>
            </a:endParaRPr>
          </a:p>
        </p:txBody>
      </p:sp>
      <p:sp>
        <p:nvSpPr>
          <p:cNvPr id="208" name="Google Shape;208;p55"/>
          <p:cNvSpPr txBox="1"/>
          <p:nvPr>
            <p:ph idx="12" type="sldNum"/>
          </p:nvPr>
        </p:nvSpPr>
        <p:spPr>
          <a:xfrm>
            <a:off x="4492523" y="4905375"/>
            <a:ext cx="154200" cy="1839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1pPr>
            <a:lvl2pPr indent="0" lvl="1"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2pPr>
            <a:lvl3pPr indent="0" lvl="2"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3pPr>
            <a:lvl4pPr indent="0" lvl="3"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4pPr>
            <a:lvl5pPr indent="0" lvl="4"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5pPr>
            <a:lvl6pPr indent="0" lvl="5"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6pPr>
            <a:lvl7pPr indent="0" lvl="6"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7pPr>
            <a:lvl8pPr indent="0" lvl="7"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8pPr>
            <a:lvl9pPr indent="0" lvl="8"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2">
    <p:spTree>
      <p:nvGrpSpPr>
        <p:cNvPr id="209" name="Shape 209"/>
        <p:cNvGrpSpPr/>
        <p:nvPr/>
      </p:nvGrpSpPr>
      <p:grpSpPr>
        <a:xfrm>
          <a:off x="0" y="0"/>
          <a:ext cx="0" cy="0"/>
          <a:chOff x="0" y="0"/>
          <a:chExt cx="0" cy="0"/>
        </a:xfrm>
      </p:grpSpPr>
      <p:sp>
        <p:nvSpPr>
          <p:cNvPr id="210" name="Google Shape;210;p5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5" name="Shape 215"/>
        <p:cNvGrpSpPr/>
        <p:nvPr/>
      </p:nvGrpSpPr>
      <p:grpSpPr>
        <a:xfrm>
          <a:off x="0" y="0"/>
          <a:ext cx="0" cy="0"/>
          <a:chOff x="0" y="0"/>
          <a:chExt cx="0" cy="0"/>
        </a:xfrm>
      </p:grpSpPr>
      <p:sp>
        <p:nvSpPr>
          <p:cNvPr id="216" name="Google Shape;216;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17" name="Google Shape;217;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18" name="Google Shape;21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9" name="Shape 219"/>
        <p:cNvGrpSpPr/>
        <p:nvPr/>
      </p:nvGrpSpPr>
      <p:grpSpPr>
        <a:xfrm>
          <a:off x="0" y="0"/>
          <a:ext cx="0" cy="0"/>
          <a:chOff x="0" y="0"/>
          <a:chExt cx="0" cy="0"/>
        </a:xfrm>
      </p:grpSpPr>
      <p:sp>
        <p:nvSpPr>
          <p:cNvPr id="220" name="Google Shape;220;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21" name="Google Shape;22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2" name="Shape 222"/>
        <p:cNvGrpSpPr/>
        <p:nvPr/>
      </p:nvGrpSpPr>
      <p:grpSpPr>
        <a:xfrm>
          <a:off x="0" y="0"/>
          <a:ext cx="0" cy="0"/>
          <a:chOff x="0" y="0"/>
          <a:chExt cx="0" cy="0"/>
        </a:xfrm>
      </p:grpSpPr>
      <p:sp>
        <p:nvSpPr>
          <p:cNvPr id="223" name="Google Shape;223;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4" name="Google Shape;224;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5" name="Google Shape;225;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6" name="Shape 226"/>
        <p:cNvGrpSpPr/>
        <p:nvPr/>
      </p:nvGrpSpPr>
      <p:grpSpPr>
        <a:xfrm>
          <a:off x="0" y="0"/>
          <a:ext cx="0" cy="0"/>
          <a:chOff x="0" y="0"/>
          <a:chExt cx="0" cy="0"/>
        </a:xfrm>
      </p:grpSpPr>
      <p:sp>
        <p:nvSpPr>
          <p:cNvPr id="227" name="Google Shape;227;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8" name="Google Shape;228;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29" name="Google Shape;229;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0" name="Google Shape;23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1" name="Shape 231"/>
        <p:cNvGrpSpPr/>
        <p:nvPr/>
      </p:nvGrpSpPr>
      <p:grpSpPr>
        <a:xfrm>
          <a:off x="0" y="0"/>
          <a:ext cx="0" cy="0"/>
          <a:chOff x="0" y="0"/>
          <a:chExt cx="0" cy="0"/>
        </a:xfrm>
      </p:grpSpPr>
      <p:sp>
        <p:nvSpPr>
          <p:cNvPr id="232" name="Google Shape;23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3" name="Google Shape;23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34" name="Shape 234"/>
        <p:cNvGrpSpPr/>
        <p:nvPr/>
      </p:nvGrpSpPr>
      <p:grpSpPr>
        <a:xfrm>
          <a:off x="0" y="0"/>
          <a:ext cx="0" cy="0"/>
          <a:chOff x="0" y="0"/>
          <a:chExt cx="0" cy="0"/>
        </a:xfrm>
      </p:grpSpPr>
      <p:sp>
        <p:nvSpPr>
          <p:cNvPr id="235" name="Google Shape;235;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36" name="Google Shape;236;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7" name="Google Shape;23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38" name="Shape 238"/>
        <p:cNvGrpSpPr/>
        <p:nvPr/>
      </p:nvGrpSpPr>
      <p:grpSpPr>
        <a:xfrm>
          <a:off x="0" y="0"/>
          <a:ext cx="0" cy="0"/>
          <a:chOff x="0" y="0"/>
          <a:chExt cx="0" cy="0"/>
        </a:xfrm>
      </p:grpSpPr>
      <p:sp>
        <p:nvSpPr>
          <p:cNvPr id="239" name="Google Shape;239;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40" name="Google Shape;24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244" name="Google Shape;244;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245" name="Google Shape;245;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7" name="Shape 247"/>
        <p:cNvGrpSpPr/>
        <p:nvPr/>
      </p:nvGrpSpPr>
      <p:grpSpPr>
        <a:xfrm>
          <a:off x="0" y="0"/>
          <a:ext cx="0" cy="0"/>
          <a:chOff x="0" y="0"/>
          <a:chExt cx="0" cy="0"/>
        </a:xfrm>
      </p:grpSpPr>
      <p:sp>
        <p:nvSpPr>
          <p:cNvPr id="248" name="Google Shape;248;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249" name="Google Shape;24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50" name="Shape 250"/>
        <p:cNvGrpSpPr/>
        <p:nvPr/>
      </p:nvGrpSpPr>
      <p:grpSpPr>
        <a:xfrm>
          <a:off x="0" y="0"/>
          <a:ext cx="0" cy="0"/>
          <a:chOff x="0" y="0"/>
          <a:chExt cx="0" cy="0"/>
        </a:xfrm>
      </p:grpSpPr>
      <p:sp>
        <p:nvSpPr>
          <p:cNvPr id="251" name="Google Shape;251;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252" name="Google Shape;252;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3" name="Google Shape;25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4" name="Shape 254"/>
        <p:cNvGrpSpPr/>
        <p:nvPr/>
      </p:nvGrpSpPr>
      <p:grpSpPr>
        <a:xfrm>
          <a:off x="0" y="0"/>
          <a:ext cx="0" cy="0"/>
          <a:chOff x="0" y="0"/>
          <a:chExt cx="0" cy="0"/>
        </a:xfrm>
      </p:grpSpPr>
      <p:sp>
        <p:nvSpPr>
          <p:cNvPr id="255" name="Google Shape;25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HDP Blank">
  <p:cSld name="TITLE_AND_BODY_1">
    <p:spTree>
      <p:nvGrpSpPr>
        <p:cNvPr id="256" name="Shape 256"/>
        <p:cNvGrpSpPr/>
        <p:nvPr/>
      </p:nvGrpSpPr>
      <p:grpSpPr>
        <a:xfrm>
          <a:off x="0" y="0"/>
          <a:ext cx="0" cy="0"/>
          <a:chOff x="0" y="0"/>
          <a:chExt cx="0" cy="0"/>
        </a:xfrm>
      </p:grpSpPr>
      <p:pic>
        <p:nvPicPr>
          <p:cNvPr descr="logo_RHD_775x255_default.png" id="257" name="Google Shape;257;p69"/>
          <p:cNvPicPr preferRelativeResize="0"/>
          <p:nvPr/>
        </p:nvPicPr>
        <p:blipFill rotWithShape="1">
          <a:blip r:embed="rId2">
            <a:alphaModFix/>
          </a:blip>
          <a:srcRect b="19193" l="27808" r="4842" t="24072"/>
          <a:stretch/>
        </p:blipFill>
        <p:spPr>
          <a:xfrm>
            <a:off x="8072180" y="4792929"/>
            <a:ext cx="964216" cy="267253"/>
          </a:xfrm>
          <a:prstGeom prst="rect">
            <a:avLst/>
          </a:prstGeom>
          <a:noFill/>
          <a:ln>
            <a:noFill/>
          </a:ln>
        </p:spPr>
      </p:pic>
      <p:sp>
        <p:nvSpPr>
          <p:cNvPr id="258" name="Google Shape;258;p69"/>
          <p:cNvSpPr txBox="1"/>
          <p:nvPr/>
        </p:nvSpPr>
        <p:spPr>
          <a:xfrm>
            <a:off x="106208" y="4792930"/>
            <a:ext cx="1601400" cy="267300"/>
          </a:xfrm>
          <a:prstGeom prst="rect">
            <a:avLst/>
          </a:prstGeom>
          <a:noFill/>
          <a:ln>
            <a:noFill/>
          </a:ln>
        </p:spPr>
        <p:txBody>
          <a:bodyPr anchorCtr="0" anchor="b" bIns="14300" lIns="14300" spcFirstLastPara="1" rIns="14300" wrap="square" tIns="14300">
            <a:noAutofit/>
          </a:bodyPr>
          <a:lstStyle/>
          <a:p>
            <a:pPr indent="0" lvl="0" marL="0" marR="0" rtl="0" algn="l">
              <a:lnSpc>
                <a:spcPct val="120000"/>
              </a:lnSpc>
              <a:spcBef>
                <a:spcPts val="0"/>
              </a:spcBef>
              <a:spcAft>
                <a:spcPts val="0"/>
              </a:spcAft>
              <a:buClr>
                <a:srgbClr val="D5D5D5"/>
              </a:buClr>
              <a:buSzPts val="1300"/>
              <a:buFont typeface="Overpass"/>
              <a:buNone/>
            </a:pPr>
            <a:r>
              <a:rPr b="1" i="0" lang="en" sz="1300" u="none" cap="none" strike="noStrike">
                <a:solidFill>
                  <a:srgbClr val="D5D5D5"/>
                </a:solidFill>
                <a:latin typeface="Overpass"/>
                <a:ea typeface="Overpass"/>
                <a:cs typeface="Overpass"/>
                <a:sym typeface="Overpass"/>
              </a:rPr>
              <a:t>#projectharmonize</a:t>
            </a:r>
            <a:endParaRPr b="0" i="0" sz="500" u="none" cap="none" strike="noStrike">
              <a:solidFill>
                <a:srgbClr val="000000"/>
              </a:solidFill>
              <a:latin typeface="Arial"/>
              <a:ea typeface="Arial"/>
              <a:cs typeface="Arial"/>
              <a:sym typeface="Arial"/>
            </a:endParaRPr>
          </a:p>
        </p:txBody>
      </p:sp>
      <p:sp>
        <p:nvSpPr>
          <p:cNvPr id="259" name="Google Shape;259;p69"/>
          <p:cNvSpPr txBox="1"/>
          <p:nvPr>
            <p:ph idx="12" type="sldNum"/>
          </p:nvPr>
        </p:nvSpPr>
        <p:spPr>
          <a:xfrm>
            <a:off x="4492523" y="4905375"/>
            <a:ext cx="154200" cy="1839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1pPr>
            <a:lvl2pPr indent="0" lvl="1"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2pPr>
            <a:lvl3pPr indent="0" lvl="2"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3pPr>
            <a:lvl4pPr indent="0" lvl="3"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4pPr>
            <a:lvl5pPr indent="0" lvl="4"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5pPr>
            <a:lvl6pPr indent="0" lvl="5"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6pPr>
            <a:lvl7pPr indent="0" lvl="6"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7pPr>
            <a:lvl8pPr indent="0" lvl="7"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8pPr>
            <a:lvl9pPr indent="0" lvl="8"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2">
    <p:spTree>
      <p:nvGrpSpPr>
        <p:cNvPr id="260" name="Shape 260"/>
        <p:cNvGrpSpPr/>
        <p:nvPr/>
      </p:nvGrpSpPr>
      <p:grpSpPr>
        <a:xfrm>
          <a:off x="0" y="0"/>
          <a:ext cx="0" cy="0"/>
          <a:chOff x="0" y="0"/>
          <a:chExt cx="0" cy="0"/>
        </a:xfrm>
      </p:grpSpPr>
      <p:sp>
        <p:nvSpPr>
          <p:cNvPr id="261" name="Google Shape;261;p7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66" name="Shape 266"/>
        <p:cNvGrpSpPr/>
        <p:nvPr/>
      </p:nvGrpSpPr>
      <p:grpSpPr>
        <a:xfrm>
          <a:off x="0" y="0"/>
          <a:ext cx="0" cy="0"/>
          <a:chOff x="0" y="0"/>
          <a:chExt cx="0" cy="0"/>
        </a:xfrm>
      </p:grpSpPr>
      <p:sp>
        <p:nvSpPr>
          <p:cNvPr id="267" name="Google Shape;267;p7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8" name="Google Shape;268;p7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9" name="Google Shape;269;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0" name="Shape 270"/>
        <p:cNvGrpSpPr/>
        <p:nvPr/>
      </p:nvGrpSpPr>
      <p:grpSpPr>
        <a:xfrm>
          <a:off x="0" y="0"/>
          <a:ext cx="0" cy="0"/>
          <a:chOff x="0" y="0"/>
          <a:chExt cx="0" cy="0"/>
        </a:xfrm>
      </p:grpSpPr>
      <p:sp>
        <p:nvSpPr>
          <p:cNvPr id="271" name="Google Shape;271;p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2" name="Google Shape;27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3" name="Shape 273"/>
        <p:cNvGrpSpPr/>
        <p:nvPr/>
      </p:nvGrpSpPr>
      <p:grpSpPr>
        <a:xfrm>
          <a:off x="0" y="0"/>
          <a:ext cx="0" cy="0"/>
          <a:chOff x="0" y="0"/>
          <a:chExt cx="0" cy="0"/>
        </a:xfrm>
      </p:grpSpPr>
      <p:sp>
        <p:nvSpPr>
          <p:cNvPr id="274" name="Google Shape;27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6" name="Google Shape;276;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7" name="Shape 277"/>
        <p:cNvGrpSpPr/>
        <p:nvPr/>
      </p:nvGrpSpPr>
      <p:grpSpPr>
        <a:xfrm>
          <a:off x="0" y="0"/>
          <a:ext cx="0" cy="0"/>
          <a:chOff x="0" y="0"/>
          <a:chExt cx="0" cy="0"/>
        </a:xfrm>
      </p:grpSpPr>
      <p:sp>
        <p:nvSpPr>
          <p:cNvPr id="278" name="Google Shape;27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9" name="Google Shape;279;p7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0" name="Google Shape;280;p7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1" name="Google Shape;28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2" name="Shape 282"/>
        <p:cNvGrpSpPr/>
        <p:nvPr/>
      </p:nvGrpSpPr>
      <p:grpSpPr>
        <a:xfrm>
          <a:off x="0" y="0"/>
          <a:ext cx="0" cy="0"/>
          <a:chOff x="0" y="0"/>
          <a:chExt cx="0" cy="0"/>
        </a:xfrm>
      </p:grpSpPr>
      <p:sp>
        <p:nvSpPr>
          <p:cNvPr id="283" name="Google Shape;28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5" name="Shape 285"/>
        <p:cNvGrpSpPr/>
        <p:nvPr/>
      </p:nvGrpSpPr>
      <p:grpSpPr>
        <a:xfrm>
          <a:off x="0" y="0"/>
          <a:ext cx="0" cy="0"/>
          <a:chOff x="0" y="0"/>
          <a:chExt cx="0" cy="0"/>
        </a:xfrm>
      </p:grpSpPr>
      <p:sp>
        <p:nvSpPr>
          <p:cNvPr id="286" name="Google Shape;286;p7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7" name="Google Shape;287;p7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8" name="Google Shape;28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89" name="Shape 289"/>
        <p:cNvGrpSpPr/>
        <p:nvPr/>
      </p:nvGrpSpPr>
      <p:grpSpPr>
        <a:xfrm>
          <a:off x="0" y="0"/>
          <a:ext cx="0" cy="0"/>
          <a:chOff x="0" y="0"/>
          <a:chExt cx="0" cy="0"/>
        </a:xfrm>
      </p:grpSpPr>
      <p:sp>
        <p:nvSpPr>
          <p:cNvPr id="290" name="Google Shape;290;p7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91" name="Google Shape;291;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92" name="Shape 292"/>
        <p:cNvGrpSpPr/>
        <p:nvPr/>
      </p:nvGrpSpPr>
      <p:grpSpPr>
        <a:xfrm>
          <a:off x="0" y="0"/>
          <a:ext cx="0" cy="0"/>
          <a:chOff x="0" y="0"/>
          <a:chExt cx="0" cy="0"/>
        </a:xfrm>
      </p:grpSpPr>
      <p:sp>
        <p:nvSpPr>
          <p:cNvPr id="293" name="Google Shape;293;p7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95" name="Google Shape;295;p7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6" name="Google Shape;296;p7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97" name="Google Shape;29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8" name="Shape 298"/>
        <p:cNvGrpSpPr/>
        <p:nvPr/>
      </p:nvGrpSpPr>
      <p:grpSpPr>
        <a:xfrm>
          <a:off x="0" y="0"/>
          <a:ext cx="0" cy="0"/>
          <a:chOff x="0" y="0"/>
          <a:chExt cx="0" cy="0"/>
        </a:xfrm>
      </p:grpSpPr>
      <p:sp>
        <p:nvSpPr>
          <p:cNvPr id="299" name="Google Shape;299;p8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00" name="Google Shape;30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01" name="Shape 301"/>
        <p:cNvGrpSpPr/>
        <p:nvPr/>
      </p:nvGrpSpPr>
      <p:grpSpPr>
        <a:xfrm>
          <a:off x="0" y="0"/>
          <a:ext cx="0" cy="0"/>
          <a:chOff x="0" y="0"/>
          <a:chExt cx="0" cy="0"/>
        </a:xfrm>
      </p:grpSpPr>
      <p:sp>
        <p:nvSpPr>
          <p:cNvPr id="302" name="Google Shape;302;p8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3" name="Google Shape;303;p8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04" name="Google Shape;304;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5" name="Shape 305"/>
        <p:cNvGrpSpPr/>
        <p:nvPr/>
      </p:nvGrpSpPr>
      <p:grpSpPr>
        <a:xfrm>
          <a:off x="0" y="0"/>
          <a:ext cx="0" cy="0"/>
          <a:chOff x="0" y="0"/>
          <a:chExt cx="0" cy="0"/>
        </a:xfrm>
      </p:grpSpPr>
      <p:sp>
        <p:nvSpPr>
          <p:cNvPr id="306" name="Google Shape;306;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BLANK_1">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83"/>
          <p:cNvSpPr txBox="1"/>
          <p:nvPr>
            <p:ph type="title"/>
          </p:nvPr>
        </p:nvSpPr>
        <p:spPr>
          <a:xfrm>
            <a:off x="256200" y="3242423"/>
            <a:ext cx="8631600" cy="8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9" name="Shape 309"/>
        <p:cNvGrpSpPr/>
        <p:nvPr/>
      </p:nvGrpSpPr>
      <p:grpSpPr>
        <a:xfrm>
          <a:off x="0" y="0"/>
          <a:ext cx="0" cy="0"/>
          <a:chOff x="0" y="0"/>
          <a:chExt cx="0" cy="0"/>
        </a:xfrm>
      </p:grpSpPr>
      <p:sp>
        <p:nvSpPr>
          <p:cNvPr id="310" name="Google Shape;310;p84"/>
          <p:cNvSpPr txBox="1"/>
          <p:nvPr>
            <p:ph type="title"/>
          </p:nvPr>
        </p:nvSpPr>
        <p:spPr>
          <a:xfrm>
            <a:off x="628650" y="274638"/>
            <a:ext cx="7886700" cy="993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Overpass"/>
              <a:buNone/>
              <a:defRPr b="0" i="0" sz="4400" u="none" cap="none" strike="noStrike">
                <a:solidFill>
                  <a:schemeClr val="lt1"/>
                </a:solidFill>
                <a:latin typeface="Overpass"/>
                <a:ea typeface="Overpass"/>
                <a:cs typeface="Overpass"/>
                <a:sym typeface="Overpass"/>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311" name="Google Shape;311;p84"/>
          <p:cNvSpPr txBox="1"/>
          <p:nvPr>
            <p:ph idx="1" type="body"/>
          </p:nvPr>
        </p:nvSpPr>
        <p:spPr>
          <a:xfrm>
            <a:off x="628650" y="1370013"/>
            <a:ext cx="7886700" cy="3262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Overpass"/>
                <a:ea typeface="Overpass"/>
                <a:cs typeface="Overpass"/>
                <a:sym typeface="Overpass"/>
              </a:defRPr>
            </a:lvl1pPr>
            <a:lvl2pPr indent="-381000" lvl="1" marL="914400" marR="0" rtl="0" algn="l">
              <a:lnSpc>
                <a:spcPct val="90000"/>
              </a:lnSpc>
              <a:spcBef>
                <a:spcPts val="1600"/>
              </a:spcBef>
              <a:spcAft>
                <a:spcPts val="0"/>
              </a:spcAft>
              <a:buClr>
                <a:schemeClr val="lt1"/>
              </a:buClr>
              <a:buSzPts val="2400"/>
              <a:buFont typeface="Arial"/>
              <a:buChar char="•"/>
              <a:defRPr b="0" i="0" sz="2400" u="none" cap="none" strike="noStrike">
                <a:solidFill>
                  <a:schemeClr val="lt1"/>
                </a:solidFill>
                <a:latin typeface="Overpass"/>
                <a:ea typeface="Overpass"/>
                <a:cs typeface="Overpass"/>
                <a:sym typeface="Overpass"/>
              </a:defRPr>
            </a:lvl2pPr>
            <a:lvl3pPr indent="-355600" lvl="2" marL="1371600" marR="0" rtl="0" algn="l">
              <a:lnSpc>
                <a:spcPct val="90000"/>
              </a:lnSpc>
              <a:spcBef>
                <a:spcPts val="1600"/>
              </a:spcBef>
              <a:spcAft>
                <a:spcPts val="0"/>
              </a:spcAft>
              <a:buClr>
                <a:schemeClr val="lt1"/>
              </a:buClr>
              <a:buSzPts val="2000"/>
              <a:buFont typeface="Arial"/>
              <a:buChar char="•"/>
              <a:defRPr b="0" i="0" sz="2000" u="none" cap="none" strike="noStrike">
                <a:solidFill>
                  <a:schemeClr val="lt1"/>
                </a:solidFill>
                <a:latin typeface="Overpass"/>
                <a:ea typeface="Overpass"/>
                <a:cs typeface="Overpass"/>
                <a:sym typeface="Overpass"/>
              </a:defRPr>
            </a:lvl3pPr>
            <a:lvl4pPr indent="-342900" lvl="3" marL="18288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verpass"/>
                <a:ea typeface="Overpass"/>
                <a:cs typeface="Overpass"/>
                <a:sym typeface="Overpass"/>
              </a:defRPr>
            </a:lvl4pPr>
            <a:lvl5pPr indent="-342900" lvl="4" marL="2286000" marR="0" rtl="0" algn="l">
              <a:lnSpc>
                <a:spcPct val="90000"/>
              </a:lnSpc>
              <a:spcBef>
                <a:spcPts val="1600"/>
              </a:spcBef>
              <a:spcAft>
                <a:spcPts val="0"/>
              </a:spcAft>
              <a:buClr>
                <a:schemeClr val="lt1"/>
              </a:buClr>
              <a:buSzPts val="1800"/>
              <a:buFont typeface="Arial"/>
              <a:buChar char="•"/>
              <a:defRPr b="0" i="0" sz="1800" u="none" cap="none" strike="noStrike">
                <a:solidFill>
                  <a:schemeClr val="lt1"/>
                </a:solidFill>
                <a:latin typeface="Overpass"/>
                <a:ea typeface="Overpass"/>
                <a:cs typeface="Overpass"/>
                <a:sym typeface="Overpass"/>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2" name="Google Shape;312;p84"/>
          <p:cNvSpPr txBox="1"/>
          <p:nvPr>
            <p:ph idx="10" type="dt"/>
          </p:nvPr>
        </p:nvSpPr>
        <p:spPr>
          <a:xfrm>
            <a:off x="628650" y="4767263"/>
            <a:ext cx="20574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3" name="Google Shape;313;p84"/>
          <p:cNvSpPr txBox="1"/>
          <p:nvPr>
            <p:ph idx="11" type="ftr"/>
          </p:nvPr>
        </p:nvSpPr>
        <p:spPr>
          <a:xfrm>
            <a:off x="3028950" y="4767263"/>
            <a:ext cx="30861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4" name="Google Shape;314;p84"/>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Helvetica Neue"/>
                <a:ea typeface="Helvetica Neue"/>
                <a:cs typeface="Helvetica Neue"/>
                <a:sym typeface="Helvetica Neue"/>
              </a:defRPr>
            </a:lvl1pPr>
            <a:lvl2pPr indent="0" lvl="1" marL="0" marR="0" rtl="0" algn="l">
              <a:spcBef>
                <a:spcPts val="0"/>
              </a:spcBef>
              <a:spcAft>
                <a:spcPts val="0"/>
              </a:spcAft>
              <a:buNone/>
              <a:defRPr sz="1800">
                <a:solidFill>
                  <a:schemeClr val="dk1"/>
                </a:solidFill>
                <a:latin typeface="Helvetica Neue"/>
                <a:ea typeface="Helvetica Neue"/>
                <a:cs typeface="Helvetica Neue"/>
                <a:sym typeface="Helvetica Neue"/>
              </a:defRPr>
            </a:lvl2pPr>
            <a:lvl3pPr indent="0" lvl="2" marL="0" marR="0" rtl="0" algn="l">
              <a:spcBef>
                <a:spcPts val="0"/>
              </a:spcBef>
              <a:spcAft>
                <a:spcPts val="0"/>
              </a:spcAft>
              <a:buNone/>
              <a:defRPr sz="1800">
                <a:solidFill>
                  <a:schemeClr val="dk1"/>
                </a:solidFill>
                <a:latin typeface="Helvetica Neue"/>
                <a:ea typeface="Helvetica Neue"/>
                <a:cs typeface="Helvetica Neue"/>
                <a:sym typeface="Helvetica Neue"/>
              </a:defRPr>
            </a:lvl3pPr>
            <a:lvl4pPr indent="0" lvl="3" marL="0" marR="0" rtl="0" algn="l">
              <a:spcBef>
                <a:spcPts val="0"/>
              </a:spcBef>
              <a:spcAft>
                <a:spcPts val="0"/>
              </a:spcAft>
              <a:buNone/>
              <a:defRPr sz="1800">
                <a:solidFill>
                  <a:schemeClr val="dk1"/>
                </a:solidFill>
                <a:latin typeface="Helvetica Neue"/>
                <a:ea typeface="Helvetica Neue"/>
                <a:cs typeface="Helvetica Neue"/>
                <a:sym typeface="Helvetica Neue"/>
              </a:defRPr>
            </a:lvl4pPr>
            <a:lvl5pPr indent="0" lvl="4" marL="0" marR="0" rtl="0" algn="l">
              <a:spcBef>
                <a:spcPts val="0"/>
              </a:spcBef>
              <a:spcAft>
                <a:spcPts val="0"/>
              </a:spcAft>
              <a:buNone/>
              <a:defRPr sz="1800">
                <a:solidFill>
                  <a:schemeClr val="dk1"/>
                </a:solidFill>
                <a:latin typeface="Helvetica Neue"/>
                <a:ea typeface="Helvetica Neue"/>
                <a:cs typeface="Helvetica Neue"/>
                <a:sym typeface="Helvetica Neue"/>
              </a:defRPr>
            </a:lvl5pPr>
            <a:lvl6pPr indent="0" lvl="5" marL="0" marR="0" rtl="0" algn="l">
              <a:spcBef>
                <a:spcPts val="0"/>
              </a:spcBef>
              <a:spcAft>
                <a:spcPts val="0"/>
              </a:spcAft>
              <a:buNone/>
              <a:defRPr sz="1800">
                <a:solidFill>
                  <a:schemeClr val="dk1"/>
                </a:solidFill>
                <a:latin typeface="Helvetica Neue"/>
                <a:ea typeface="Helvetica Neue"/>
                <a:cs typeface="Helvetica Neue"/>
                <a:sym typeface="Helvetica Neue"/>
              </a:defRPr>
            </a:lvl6pPr>
            <a:lvl7pPr indent="0" lvl="6" marL="0" marR="0" rtl="0" algn="l">
              <a:spcBef>
                <a:spcPts val="0"/>
              </a:spcBef>
              <a:spcAft>
                <a:spcPts val="0"/>
              </a:spcAft>
              <a:buNone/>
              <a:defRPr sz="1800">
                <a:solidFill>
                  <a:schemeClr val="dk1"/>
                </a:solidFill>
                <a:latin typeface="Helvetica Neue"/>
                <a:ea typeface="Helvetica Neue"/>
                <a:cs typeface="Helvetica Neue"/>
                <a:sym typeface="Helvetica Neue"/>
              </a:defRPr>
            </a:lvl7pPr>
            <a:lvl8pPr indent="0" lvl="7" marL="0" marR="0" rtl="0" algn="l">
              <a:spcBef>
                <a:spcPts val="0"/>
              </a:spcBef>
              <a:spcAft>
                <a:spcPts val="0"/>
              </a:spcAft>
              <a:buNone/>
              <a:defRPr sz="1800">
                <a:solidFill>
                  <a:schemeClr val="dk1"/>
                </a:solidFill>
                <a:latin typeface="Helvetica Neue"/>
                <a:ea typeface="Helvetica Neue"/>
                <a:cs typeface="Helvetica Neue"/>
                <a:sym typeface="Helvetica Neue"/>
              </a:defRPr>
            </a:lvl8pPr>
            <a:lvl9pPr indent="0" lvl="8" marL="0" marR="0" rtl="0" algn="l">
              <a:spcBef>
                <a:spcPts val="0"/>
              </a:spcBef>
              <a:spcAft>
                <a:spcPts val="0"/>
              </a:spcAft>
              <a:buNone/>
              <a:defRPr sz="1800">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0" name="Shape 320"/>
        <p:cNvGrpSpPr/>
        <p:nvPr/>
      </p:nvGrpSpPr>
      <p:grpSpPr>
        <a:xfrm>
          <a:off x="0" y="0"/>
          <a:ext cx="0" cy="0"/>
          <a:chOff x="0" y="0"/>
          <a:chExt cx="0" cy="0"/>
        </a:xfrm>
      </p:grpSpPr>
      <p:sp>
        <p:nvSpPr>
          <p:cNvPr id="321" name="Google Shape;321;p8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22" name="Google Shape;32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3" name="Google Shape;323;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4" name="Shape 324"/>
        <p:cNvGrpSpPr/>
        <p:nvPr/>
      </p:nvGrpSpPr>
      <p:grpSpPr>
        <a:xfrm>
          <a:off x="0" y="0"/>
          <a:ext cx="0" cy="0"/>
          <a:chOff x="0" y="0"/>
          <a:chExt cx="0" cy="0"/>
        </a:xfrm>
      </p:grpSpPr>
      <p:sp>
        <p:nvSpPr>
          <p:cNvPr id="325" name="Google Shape;325;p8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326" name="Google Shape;32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27" name="Shape 327"/>
        <p:cNvGrpSpPr/>
        <p:nvPr/>
      </p:nvGrpSpPr>
      <p:grpSpPr>
        <a:xfrm>
          <a:off x="0" y="0"/>
          <a:ext cx="0" cy="0"/>
          <a:chOff x="0" y="0"/>
          <a:chExt cx="0" cy="0"/>
        </a:xfrm>
      </p:grpSpPr>
      <p:sp>
        <p:nvSpPr>
          <p:cNvPr id="328" name="Google Shape;328;p8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29" name="Google Shape;329;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0" name="Google Shape;330;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1" name="Shape 331"/>
        <p:cNvGrpSpPr/>
        <p:nvPr/>
      </p:nvGrpSpPr>
      <p:grpSpPr>
        <a:xfrm>
          <a:off x="0" y="0"/>
          <a:ext cx="0" cy="0"/>
          <a:chOff x="0" y="0"/>
          <a:chExt cx="0" cy="0"/>
        </a:xfrm>
      </p:grpSpPr>
      <p:sp>
        <p:nvSpPr>
          <p:cNvPr id="332" name="Google Shape;332;p8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33" name="Google Shape;333;p8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4" name="Google Shape;334;p8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5" name="Google Shape;33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6" name="Shape 336"/>
        <p:cNvGrpSpPr/>
        <p:nvPr/>
      </p:nvGrpSpPr>
      <p:grpSpPr>
        <a:xfrm>
          <a:off x="0" y="0"/>
          <a:ext cx="0" cy="0"/>
          <a:chOff x="0" y="0"/>
          <a:chExt cx="0" cy="0"/>
        </a:xfrm>
      </p:grpSpPr>
      <p:sp>
        <p:nvSpPr>
          <p:cNvPr id="337" name="Google Shape;337;p9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38" name="Google Shape;338;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9" name="Shape 339"/>
        <p:cNvGrpSpPr/>
        <p:nvPr/>
      </p:nvGrpSpPr>
      <p:grpSpPr>
        <a:xfrm>
          <a:off x="0" y="0"/>
          <a:ext cx="0" cy="0"/>
          <a:chOff x="0" y="0"/>
          <a:chExt cx="0" cy="0"/>
        </a:xfrm>
      </p:grpSpPr>
      <p:sp>
        <p:nvSpPr>
          <p:cNvPr id="340" name="Google Shape;340;p9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341" name="Google Shape;341;p9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2" name="Google Shape;342;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3" name="Shape 343"/>
        <p:cNvGrpSpPr/>
        <p:nvPr/>
      </p:nvGrpSpPr>
      <p:grpSpPr>
        <a:xfrm>
          <a:off x="0" y="0"/>
          <a:ext cx="0" cy="0"/>
          <a:chOff x="0" y="0"/>
          <a:chExt cx="0" cy="0"/>
        </a:xfrm>
      </p:grpSpPr>
      <p:sp>
        <p:nvSpPr>
          <p:cNvPr id="344" name="Google Shape;344;p9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345" name="Google Shape;345;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93"/>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349" name="Google Shape;349;p9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0" name="Google Shape;350;p9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51" name="Google Shape;351;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2" name="Shape 352"/>
        <p:cNvGrpSpPr/>
        <p:nvPr/>
      </p:nvGrpSpPr>
      <p:grpSpPr>
        <a:xfrm>
          <a:off x="0" y="0"/>
          <a:ext cx="0" cy="0"/>
          <a:chOff x="0" y="0"/>
          <a:chExt cx="0" cy="0"/>
        </a:xfrm>
      </p:grpSpPr>
      <p:sp>
        <p:nvSpPr>
          <p:cNvPr id="353" name="Google Shape;353;p9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54" name="Google Shape;354;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5" name="Shape 355"/>
        <p:cNvGrpSpPr/>
        <p:nvPr/>
      </p:nvGrpSpPr>
      <p:grpSpPr>
        <a:xfrm>
          <a:off x="0" y="0"/>
          <a:ext cx="0" cy="0"/>
          <a:chOff x="0" y="0"/>
          <a:chExt cx="0" cy="0"/>
        </a:xfrm>
      </p:grpSpPr>
      <p:sp>
        <p:nvSpPr>
          <p:cNvPr id="356" name="Google Shape;356;p9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357" name="Google Shape;357;p9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58" name="Google Shape;358;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9" name="Shape 359"/>
        <p:cNvGrpSpPr/>
        <p:nvPr/>
      </p:nvGrpSpPr>
      <p:grpSpPr>
        <a:xfrm>
          <a:off x="0" y="0"/>
          <a:ext cx="0" cy="0"/>
          <a:chOff x="0" y="0"/>
          <a:chExt cx="0" cy="0"/>
        </a:xfrm>
      </p:grpSpPr>
      <p:sp>
        <p:nvSpPr>
          <p:cNvPr id="360" name="Google Shape;360;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61" name="Shape 361"/>
        <p:cNvGrpSpPr/>
        <p:nvPr/>
      </p:nvGrpSpPr>
      <p:grpSpPr>
        <a:xfrm>
          <a:off x="0" y="0"/>
          <a:ext cx="0" cy="0"/>
          <a:chOff x="0" y="0"/>
          <a:chExt cx="0" cy="0"/>
        </a:xfrm>
      </p:grpSpPr>
      <p:sp>
        <p:nvSpPr>
          <p:cNvPr id="362" name="Google Shape;362;p97"/>
          <p:cNvSpPr txBox="1"/>
          <p:nvPr>
            <p:ph type="title"/>
          </p:nvPr>
        </p:nvSpPr>
        <p:spPr>
          <a:xfrm>
            <a:off x="628650" y="274638"/>
            <a:ext cx="7886700" cy="993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Overpass"/>
              <a:buNone/>
              <a:defRPr b="0" i="0" sz="4400" u="none" cap="none" strike="noStrike">
                <a:solidFill>
                  <a:schemeClr val="lt1"/>
                </a:solidFill>
                <a:latin typeface="Overpass"/>
                <a:ea typeface="Overpass"/>
                <a:cs typeface="Overpass"/>
                <a:sym typeface="Overpas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3" name="Google Shape;363;p97"/>
          <p:cNvSpPr txBox="1"/>
          <p:nvPr>
            <p:ph idx="1" type="body"/>
          </p:nvPr>
        </p:nvSpPr>
        <p:spPr>
          <a:xfrm>
            <a:off x="628650" y="1370013"/>
            <a:ext cx="7886700" cy="3262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Overpass"/>
              <a:buChar char="•"/>
              <a:defRPr i="0" sz="2800" u="none" cap="none" strike="noStrike">
                <a:solidFill>
                  <a:schemeClr val="dk1"/>
                </a:solidFill>
                <a:latin typeface="Overpass"/>
                <a:ea typeface="Overpass"/>
                <a:cs typeface="Overpass"/>
                <a:sym typeface="Overpass"/>
              </a:defRPr>
            </a:lvl1pPr>
            <a:lvl2pPr indent="-381000" lvl="1" marL="914400" marR="0" rtl="0" algn="l">
              <a:lnSpc>
                <a:spcPct val="90000"/>
              </a:lnSpc>
              <a:spcBef>
                <a:spcPts val="1600"/>
              </a:spcBef>
              <a:spcAft>
                <a:spcPts val="0"/>
              </a:spcAft>
              <a:buClr>
                <a:schemeClr val="dk1"/>
              </a:buClr>
              <a:buSzPts val="2400"/>
              <a:buFont typeface="Overpass"/>
              <a:buChar char="•"/>
              <a:defRPr i="0" sz="2400" u="none" cap="none" strike="noStrike">
                <a:solidFill>
                  <a:schemeClr val="dk1"/>
                </a:solidFill>
                <a:latin typeface="Overpass"/>
                <a:ea typeface="Overpass"/>
                <a:cs typeface="Overpass"/>
                <a:sym typeface="Overpass"/>
              </a:defRPr>
            </a:lvl2pPr>
            <a:lvl3pPr indent="-355600" lvl="2" marL="1371600" marR="0" rtl="0" algn="l">
              <a:lnSpc>
                <a:spcPct val="90000"/>
              </a:lnSpc>
              <a:spcBef>
                <a:spcPts val="1600"/>
              </a:spcBef>
              <a:spcAft>
                <a:spcPts val="0"/>
              </a:spcAft>
              <a:buClr>
                <a:schemeClr val="dk1"/>
              </a:buClr>
              <a:buSzPts val="2000"/>
              <a:buFont typeface="Overpass"/>
              <a:buChar char="•"/>
              <a:defRPr i="0" sz="2000" u="none" cap="none" strike="noStrike">
                <a:solidFill>
                  <a:schemeClr val="dk1"/>
                </a:solidFill>
                <a:latin typeface="Overpass"/>
                <a:ea typeface="Overpass"/>
                <a:cs typeface="Overpass"/>
                <a:sym typeface="Overpass"/>
              </a:defRPr>
            </a:lvl3pPr>
            <a:lvl4pPr indent="-342900" lvl="3" marL="1828800" marR="0" rtl="0" algn="l">
              <a:lnSpc>
                <a:spcPct val="90000"/>
              </a:lnSpc>
              <a:spcBef>
                <a:spcPts val="1600"/>
              </a:spcBef>
              <a:spcAft>
                <a:spcPts val="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4pPr>
            <a:lvl5pPr indent="-342900" lvl="4" marL="2286000" marR="0" rtl="0" algn="l">
              <a:lnSpc>
                <a:spcPct val="90000"/>
              </a:lnSpc>
              <a:spcBef>
                <a:spcPts val="1600"/>
              </a:spcBef>
              <a:spcAft>
                <a:spcPts val="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5pPr>
            <a:lvl6pPr indent="-342900" lvl="5" marL="2743200" marR="0" rtl="0" algn="l">
              <a:lnSpc>
                <a:spcPct val="90000"/>
              </a:lnSpc>
              <a:spcBef>
                <a:spcPts val="1600"/>
              </a:spcBef>
              <a:spcAft>
                <a:spcPts val="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6pPr>
            <a:lvl7pPr indent="-342900" lvl="6" marL="3200400" marR="0" rtl="0" algn="l">
              <a:lnSpc>
                <a:spcPct val="90000"/>
              </a:lnSpc>
              <a:spcBef>
                <a:spcPts val="1600"/>
              </a:spcBef>
              <a:spcAft>
                <a:spcPts val="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7pPr>
            <a:lvl8pPr indent="-342900" lvl="7" marL="3657600" marR="0" rtl="0" algn="l">
              <a:lnSpc>
                <a:spcPct val="90000"/>
              </a:lnSpc>
              <a:spcBef>
                <a:spcPts val="1600"/>
              </a:spcBef>
              <a:spcAft>
                <a:spcPts val="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8pPr>
            <a:lvl9pPr indent="-342900" lvl="8" marL="4114800" marR="0" rtl="0" algn="l">
              <a:lnSpc>
                <a:spcPct val="90000"/>
              </a:lnSpc>
              <a:spcBef>
                <a:spcPts val="1600"/>
              </a:spcBef>
              <a:spcAft>
                <a:spcPts val="1600"/>
              </a:spcAft>
              <a:buClr>
                <a:schemeClr val="dk1"/>
              </a:buClr>
              <a:buSzPts val="1800"/>
              <a:buFont typeface="Overpass"/>
              <a:buChar char="•"/>
              <a:defRPr i="0" sz="1800" u="none" cap="none" strike="noStrike">
                <a:solidFill>
                  <a:schemeClr val="dk1"/>
                </a:solidFill>
                <a:latin typeface="Overpass"/>
                <a:ea typeface="Overpass"/>
                <a:cs typeface="Overpass"/>
                <a:sym typeface="Overpass"/>
              </a:defRPr>
            </a:lvl9pPr>
          </a:lstStyle>
          <a:p/>
        </p:txBody>
      </p:sp>
      <p:sp>
        <p:nvSpPr>
          <p:cNvPr id="364" name="Google Shape;364;p97"/>
          <p:cNvSpPr txBox="1"/>
          <p:nvPr>
            <p:ph idx="10" type="dt"/>
          </p:nvPr>
        </p:nvSpPr>
        <p:spPr>
          <a:xfrm>
            <a:off x="628650" y="4767263"/>
            <a:ext cx="20574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5" name="Google Shape;365;p97"/>
          <p:cNvSpPr txBox="1"/>
          <p:nvPr>
            <p:ph idx="11" type="ftr"/>
          </p:nvPr>
        </p:nvSpPr>
        <p:spPr>
          <a:xfrm>
            <a:off x="3028950" y="4767263"/>
            <a:ext cx="3086100" cy="274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chemeClr val="dk1"/>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6" name="Google Shape;366;p97"/>
          <p:cNvSpPr txBox="1"/>
          <p:nvPr>
            <p:ph idx="12" type="sldNum"/>
          </p:nvPr>
        </p:nvSpPr>
        <p:spPr>
          <a:xfrm>
            <a:off x="6457950" y="4767275"/>
            <a:ext cx="13308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Helvetica Neue"/>
                <a:ea typeface="Helvetica Neue"/>
                <a:cs typeface="Helvetica Neue"/>
                <a:sym typeface="Helvetica Neue"/>
              </a:defRPr>
            </a:lvl1pPr>
            <a:lvl2pPr indent="0" lvl="1" marL="0" marR="0" rtl="0" algn="l">
              <a:spcBef>
                <a:spcPts val="0"/>
              </a:spcBef>
              <a:spcAft>
                <a:spcPts val="0"/>
              </a:spcAft>
              <a:buNone/>
              <a:defRPr sz="1800">
                <a:solidFill>
                  <a:schemeClr val="dk1"/>
                </a:solidFill>
                <a:latin typeface="Helvetica Neue"/>
                <a:ea typeface="Helvetica Neue"/>
                <a:cs typeface="Helvetica Neue"/>
                <a:sym typeface="Helvetica Neue"/>
              </a:defRPr>
            </a:lvl2pPr>
            <a:lvl3pPr indent="0" lvl="2" marL="0" marR="0" rtl="0" algn="l">
              <a:spcBef>
                <a:spcPts val="0"/>
              </a:spcBef>
              <a:spcAft>
                <a:spcPts val="0"/>
              </a:spcAft>
              <a:buNone/>
              <a:defRPr sz="1800">
                <a:solidFill>
                  <a:schemeClr val="dk1"/>
                </a:solidFill>
                <a:latin typeface="Helvetica Neue"/>
                <a:ea typeface="Helvetica Neue"/>
                <a:cs typeface="Helvetica Neue"/>
                <a:sym typeface="Helvetica Neue"/>
              </a:defRPr>
            </a:lvl3pPr>
            <a:lvl4pPr indent="0" lvl="3" marL="0" marR="0" rtl="0" algn="l">
              <a:spcBef>
                <a:spcPts val="0"/>
              </a:spcBef>
              <a:spcAft>
                <a:spcPts val="0"/>
              </a:spcAft>
              <a:buNone/>
              <a:defRPr sz="1800">
                <a:solidFill>
                  <a:schemeClr val="dk1"/>
                </a:solidFill>
                <a:latin typeface="Helvetica Neue"/>
                <a:ea typeface="Helvetica Neue"/>
                <a:cs typeface="Helvetica Neue"/>
                <a:sym typeface="Helvetica Neue"/>
              </a:defRPr>
            </a:lvl4pPr>
            <a:lvl5pPr indent="0" lvl="4" marL="0" marR="0" rtl="0" algn="l">
              <a:spcBef>
                <a:spcPts val="0"/>
              </a:spcBef>
              <a:spcAft>
                <a:spcPts val="0"/>
              </a:spcAft>
              <a:buNone/>
              <a:defRPr sz="1800">
                <a:solidFill>
                  <a:schemeClr val="dk1"/>
                </a:solidFill>
                <a:latin typeface="Helvetica Neue"/>
                <a:ea typeface="Helvetica Neue"/>
                <a:cs typeface="Helvetica Neue"/>
                <a:sym typeface="Helvetica Neue"/>
              </a:defRPr>
            </a:lvl5pPr>
            <a:lvl6pPr indent="0" lvl="5" marL="0" marR="0" rtl="0" algn="l">
              <a:spcBef>
                <a:spcPts val="0"/>
              </a:spcBef>
              <a:spcAft>
                <a:spcPts val="0"/>
              </a:spcAft>
              <a:buNone/>
              <a:defRPr sz="1800">
                <a:solidFill>
                  <a:schemeClr val="dk1"/>
                </a:solidFill>
                <a:latin typeface="Helvetica Neue"/>
                <a:ea typeface="Helvetica Neue"/>
                <a:cs typeface="Helvetica Neue"/>
                <a:sym typeface="Helvetica Neue"/>
              </a:defRPr>
            </a:lvl6pPr>
            <a:lvl7pPr indent="0" lvl="6" marL="0" marR="0" rtl="0" algn="l">
              <a:spcBef>
                <a:spcPts val="0"/>
              </a:spcBef>
              <a:spcAft>
                <a:spcPts val="0"/>
              </a:spcAft>
              <a:buNone/>
              <a:defRPr sz="1800">
                <a:solidFill>
                  <a:schemeClr val="dk1"/>
                </a:solidFill>
                <a:latin typeface="Helvetica Neue"/>
                <a:ea typeface="Helvetica Neue"/>
                <a:cs typeface="Helvetica Neue"/>
                <a:sym typeface="Helvetica Neue"/>
              </a:defRPr>
            </a:lvl7pPr>
            <a:lvl8pPr indent="0" lvl="7" marL="0" marR="0" rtl="0" algn="l">
              <a:spcBef>
                <a:spcPts val="0"/>
              </a:spcBef>
              <a:spcAft>
                <a:spcPts val="0"/>
              </a:spcAft>
              <a:buNone/>
              <a:defRPr sz="1800">
                <a:solidFill>
                  <a:schemeClr val="dk1"/>
                </a:solidFill>
                <a:latin typeface="Helvetica Neue"/>
                <a:ea typeface="Helvetica Neue"/>
                <a:cs typeface="Helvetica Neue"/>
                <a:sym typeface="Helvetica Neue"/>
              </a:defRPr>
            </a:lvl8pPr>
            <a:lvl9pPr indent="0" lvl="8" marL="0" marR="0" rtl="0" algn="l">
              <a:spcBef>
                <a:spcPts val="0"/>
              </a:spcBef>
              <a:spcAft>
                <a:spcPts val="0"/>
              </a:spcAft>
              <a:buNone/>
              <a:defRPr sz="1800">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hyperlink" Target="http://bit.ly/istio-kubernetes" TargetMode="Externa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6.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8.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hyperlink" Target="http://bit.ly/istio-kubernetes" TargetMode="Externa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theme" Target="../theme/theme5.xml"/><Relationship Id="rId14" Type="http://schemas.openxmlformats.org/officeDocument/2006/relationships/slideLayout" Target="../slideLayouts/slideLayout3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1.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2.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7.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 Type="http://schemas.openxmlformats.org/officeDocument/2006/relationships/hyperlink" Target="http://bit.ly/istio-kubernetes" TargetMode="Externa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3.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1"/>
              </a:rPr>
              <a:t>http://bit.ly/istio-kubernetes</a:t>
            </a:r>
            <a:endParaRPr>
              <a:solidFill>
                <a:srgbClr val="00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29"/>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00FF"/>
                </a:solidFill>
                <a:latin typeface="Overpass"/>
                <a:ea typeface="Overpass"/>
                <a:cs typeface="Overpass"/>
                <a:sym typeface="Overpass"/>
                <a:hlinkClick r:id="rId1"/>
              </a:rPr>
              <a:t>http://bit.ly/istio-kubernetes</a:t>
            </a:r>
            <a:endParaRPr>
              <a:solidFill>
                <a:srgbClr val="0000FF"/>
              </a:solidFill>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1" name="Shape 161"/>
        <p:cNvGrpSpPr/>
        <p:nvPr/>
      </p:nvGrpSpPr>
      <p:grpSpPr>
        <a:xfrm>
          <a:off x="0" y="0"/>
          <a:ext cx="0" cy="0"/>
          <a:chOff x="0" y="0"/>
          <a:chExt cx="0" cy="0"/>
        </a:xfrm>
      </p:grpSpPr>
      <p:sp>
        <p:nvSpPr>
          <p:cNvPr id="162" name="Google Shape;16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3" name="Google Shape;163;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4" name="Google Shape;16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11" name="Shape 211"/>
        <p:cNvGrpSpPr/>
        <p:nvPr/>
      </p:nvGrpSpPr>
      <p:grpSpPr>
        <a:xfrm>
          <a:off x="0" y="0"/>
          <a:ext cx="0" cy="0"/>
          <a:chOff x="0" y="0"/>
          <a:chExt cx="0" cy="0"/>
        </a:xfrm>
      </p:grpSpPr>
      <p:sp>
        <p:nvSpPr>
          <p:cNvPr id="212" name="Google Shape;212;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3" name="Google Shape;213;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14" name="Google Shape;214;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262" name="Shape 262"/>
        <p:cNvGrpSpPr/>
        <p:nvPr/>
      </p:nvGrpSpPr>
      <p:grpSpPr>
        <a:xfrm>
          <a:off x="0" y="0"/>
          <a:ext cx="0" cy="0"/>
          <a:chOff x="0" y="0"/>
          <a:chExt cx="0" cy="0"/>
        </a:xfrm>
      </p:grpSpPr>
      <p:sp>
        <p:nvSpPr>
          <p:cNvPr id="263" name="Google Shape;263;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4" name="Google Shape;264;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sz="1400">
                <a:solidFill>
                  <a:schemeClr val="lt2"/>
                </a:solidFill>
              </a:defRPr>
            </a:lvl2pPr>
            <a:lvl3pPr indent="-317500" lvl="2" marL="1371600" rtl="0">
              <a:lnSpc>
                <a:spcPct val="115000"/>
              </a:lnSpc>
              <a:spcBef>
                <a:spcPts val="1600"/>
              </a:spcBef>
              <a:spcAft>
                <a:spcPts val="0"/>
              </a:spcAft>
              <a:buClr>
                <a:schemeClr val="lt2"/>
              </a:buClr>
              <a:buSzPts val="1400"/>
              <a:buChar char="■"/>
              <a:defRPr sz="1400">
                <a:solidFill>
                  <a:schemeClr val="lt2"/>
                </a:solidFill>
              </a:defRPr>
            </a:lvl3pPr>
            <a:lvl4pPr indent="-317500" lvl="3" marL="1828800" rtl="0">
              <a:lnSpc>
                <a:spcPct val="115000"/>
              </a:lnSpc>
              <a:spcBef>
                <a:spcPts val="1600"/>
              </a:spcBef>
              <a:spcAft>
                <a:spcPts val="0"/>
              </a:spcAft>
              <a:buClr>
                <a:schemeClr val="lt2"/>
              </a:buClr>
              <a:buSzPts val="1400"/>
              <a:buChar char="●"/>
              <a:defRPr sz="1400">
                <a:solidFill>
                  <a:schemeClr val="lt2"/>
                </a:solidFill>
              </a:defRPr>
            </a:lvl4pPr>
            <a:lvl5pPr indent="-317500" lvl="4" marL="2286000" rtl="0">
              <a:lnSpc>
                <a:spcPct val="115000"/>
              </a:lnSpc>
              <a:spcBef>
                <a:spcPts val="1600"/>
              </a:spcBef>
              <a:spcAft>
                <a:spcPts val="0"/>
              </a:spcAft>
              <a:buClr>
                <a:schemeClr val="lt2"/>
              </a:buClr>
              <a:buSzPts val="1400"/>
              <a:buChar char="○"/>
              <a:defRPr sz="1400">
                <a:solidFill>
                  <a:schemeClr val="lt2"/>
                </a:solidFill>
              </a:defRPr>
            </a:lvl5pPr>
            <a:lvl6pPr indent="-317500" lvl="5" marL="2743200" rtl="0">
              <a:lnSpc>
                <a:spcPct val="115000"/>
              </a:lnSpc>
              <a:spcBef>
                <a:spcPts val="1600"/>
              </a:spcBef>
              <a:spcAft>
                <a:spcPts val="0"/>
              </a:spcAft>
              <a:buClr>
                <a:schemeClr val="lt2"/>
              </a:buClr>
              <a:buSzPts val="1400"/>
              <a:buChar char="■"/>
              <a:defRPr sz="1400">
                <a:solidFill>
                  <a:schemeClr val="lt2"/>
                </a:solidFill>
              </a:defRPr>
            </a:lvl6pPr>
            <a:lvl7pPr indent="-317500" lvl="6" marL="3200400" rtl="0">
              <a:lnSpc>
                <a:spcPct val="115000"/>
              </a:lnSpc>
              <a:spcBef>
                <a:spcPts val="1600"/>
              </a:spcBef>
              <a:spcAft>
                <a:spcPts val="0"/>
              </a:spcAft>
              <a:buClr>
                <a:schemeClr val="lt2"/>
              </a:buClr>
              <a:buSzPts val="1400"/>
              <a:buChar char="●"/>
              <a:defRPr sz="1400">
                <a:solidFill>
                  <a:schemeClr val="lt2"/>
                </a:solidFill>
              </a:defRPr>
            </a:lvl7pPr>
            <a:lvl8pPr indent="-317500" lvl="7" marL="3657600" rtl="0">
              <a:lnSpc>
                <a:spcPct val="115000"/>
              </a:lnSpc>
              <a:spcBef>
                <a:spcPts val="1600"/>
              </a:spcBef>
              <a:spcAft>
                <a:spcPts val="0"/>
              </a:spcAft>
              <a:buClr>
                <a:schemeClr val="lt2"/>
              </a:buClr>
              <a:buSzPts val="1400"/>
              <a:buChar char="○"/>
              <a:defRPr sz="1400">
                <a:solidFill>
                  <a:schemeClr val="lt2"/>
                </a:solidFill>
              </a:defRPr>
            </a:lvl8pPr>
            <a:lvl9pPr indent="-317500" lvl="8" marL="4114800" rtl="0">
              <a:lnSpc>
                <a:spcPct val="115000"/>
              </a:lnSpc>
              <a:spcBef>
                <a:spcPts val="1600"/>
              </a:spcBef>
              <a:spcAft>
                <a:spcPts val="1600"/>
              </a:spcAft>
              <a:buClr>
                <a:schemeClr val="lt2"/>
              </a:buClr>
              <a:buSzPts val="1400"/>
              <a:buChar char="■"/>
              <a:defRPr sz="1400">
                <a:solidFill>
                  <a:schemeClr val="lt2"/>
                </a:solidFill>
              </a:defRPr>
            </a:lvl9pPr>
          </a:lstStyle>
          <a:p/>
        </p:txBody>
      </p:sp>
      <p:sp>
        <p:nvSpPr>
          <p:cNvPr id="265" name="Google Shape;26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315" name="Shape 315"/>
        <p:cNvGrpSpPr/>
        <p:nvPr/>
      </p:nvGrpSpPr>
      <p:grpSpPr>
        <a:xfrm>
          <a:off x="0" y="0"/>
          <a:ext cx="0" cy="0"/>
          <a:chOff x="0" y="0"/>
          <a:chExt cx="0" cy="0"/>
        </a:xfrm>
      </p:grpSpPr>
      <p:sp>
        <p:nvSpPr>
          <p:cNvPr id="316" name="Google Shape;316;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317" name="Google Shape;31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85"/>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Overpass"/>
              <a:ea typeface="Overpass"/>
              <a:cs typeface="Overpass"/>
              <a:sym typeface="Overpass"/>
            </a:endParaRPr>
          </a:p>
        </p:txBody>
      </p:sp>
      <p:sp>
        <p:nvSpPr>
          <p:cNvPr id="319" name="Google Shape;319;p85"/>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@rafabene - </a:t>
            </a:r>
            <a:r>
              <a:rPr lang="en" sz="1600" u="sng">
                <a:solidFill>
                  <a:srgbClr val="FFFFFF"/>
                </a:solidFill>
                <a:latin typeface="Overpass"/>
                <a:ea typeface="Overpass"/>
                <a:cs typeface="Overpass"/>
                <a:sym typeface="Overpass"/>
                <a:hlinkClick r:id="rId1"/>
              </a:rPr>
              <a:t>http://bit.ly/istio-kubernetes</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bit.ly/istio-kubernetes" TargetMode="External"/><Relationship Id="rId4" Type="http://schemas.openxmlformats.org/officeDocument/2006/relationships/hyperlink" Target="http://twitter.com/rafabene" TargetMode="External"/><Relationship Id="rId5" Type="http://schemas.openxmlformats.org/officeDocument/2006/relationships/image" Target="../media/image8.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bit.ly/istio-kubernet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bit.ly/istio-kuberne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bit.ly/istio-kuberne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bit.ly/istio-kuberne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8.png"/><Relationship Id="rId4" Type="http://schemas.openxmlformats.org/officeDocument/2006/relationships/hyperlink" Target="http://bit.ly/istio-kuberne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en.wikipedia.org/wiki/Fallacies_of_distributed_comput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www.youtube.com/watch?v=9xciauwbsuo" TargetMode="External"/><Relationship Id="rId10" Type="http://schemas.openxmlformats.org/officeDocument/2006/relationships/hyperlink" Target="https://www.youtube.com/watch?v=tsk0pWf4ipw" TargetMode="External"/><Relationship Id="rId13" Type="http://schemas.openxmlformats.org/officeDocument/2006/relationships/image" Target="../media/image15.png"/><Relationship Id="rId12" Type="http://schemas.openxmlformats.org/officeDocument/2006/relationships/hyperlink" Target="https://twitter.com/timfox/status/90360917405089793" TargetMode="External"/><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9" Type="http://schemas.openxmlformats.org/officeDocument/2006/relationships/hyperlink" Target="https://www.youtube.com/watch?v=tsk0pWf4ipw" TargetMode="External"/><Relationship Id="rId5" Type="http://schemas.openxmlformats.org/officeDocument/2006/relationships/hyperlink" Target="https://www.youtube.com/watch?v=jplkJIHPGos&amp;feature=youtu.be&amp;t=1600" TargetMode="External"/><Relationship Id="rId6" Type="http://schemas.openxmlformats.org/officeDocument/2006/relationships/hyperlink" Target="https://www.youtube.com/watch?v=jplkJIHPGos&amp;feature=youtu.be&amp;t=1600" TargetMode="External"/><Relationship Id="rId7" Type="http://schemas.openxmlformats.org/officeDocument/2006/relationships/hyperlink" Target="https://martinfowler.com/articles/microservices.html" TargetMode="External"/><Relationship Id="rId8" Type="http://schemas.openxmlformats.org/officeDocument/2006/relationships/hyperlink" Target="https://martinfowler.com/articles/microservices.html"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s://www.youtube.com/watch?v=9xciauwbsuo" TargetMode="External"/><Relationship Id="rId10" Type="http://schemas.openxmlformats.org/officeDocument/2006/relationships/hyperlink" Target="https://www.youtube.com/watch?v=tsk0pWf4ipw" TargetMode="External"/><Relationship Id="rId13" Type="http://schemas.openxmlformats.org/officeDocument/2006/relationships/image" Target="../media/image15.png"/><Relationship Id="rId12" Type="http://schemas.openxmlformats.org/officeDocument/2006/relationships/hyperlink" Target="https://twitter.com/timfox/status/90360917405089793" TargetMode="External"/><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9" Type="http://schemas.openxmlformats.org/officeDocument/2006/relationships/hyperlink" Target="https://www.youtube.com/watch?v=tsk0pWf4ipw" TargetMode="External"/><Relationship Id="rId5" Type="http://schemas.openxmlformats.org/officeDocument/2006/relationships/hyperlink" Target="https://www.youtube.com/watch?v=jplkJIHPGos&amp;feature=youtu.be&amp;t=1600" TargetMode="External"/><Relationship Id="rId6" Type="http://schemas.openxmlformats.org/officeDocument/2006/relationships/hyperlink" Target="https://www.youtube.com/watch?v=jplkJIHPGos&amp;feature=youtu.be&amp;t=1600" TargetMode="External"/><Relationship Id="rId7" Type="http://schemas.openxmlformats.org/officeDocument/2006/relationships/hyperlink" Target="https://martinfowler.com/articles/microservices.html" TargetMode="External"/><Relationship Id="rId8" Type="http://schemas.openxmlformats.org/officeDocument/2006/relationships/hyperlink" Target="https://martinfowler.com/articles/microservices.html"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www.youtube.com/watch?v=9xciauwbsuo" TargetMode="External"/><Relationship Id="rId10" Type="http://schemas.openxmlformats.org/officeDocument/2006/relationships/hyperlink" Target="https://www.youtube.com/watch?v=tsk0pWf4ipw" TargetMode="External"/><Relationship Id="rId13" Type="http://schemas.openxmlformats.org/officeDocument/2006/relationships/image" Target="../media/image15.png"/><Relationship Id="rId12" Type="http://schemas.openxmlformats.org/officeDocument/2006/relationships/hyperlink" Target="https://twitter.com/timfox/status/90360917405089793" TargetMode="External"/><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9" Type="http://schemas.openxmlformats.org/officeDocument/2006/relationships/hyperlink" Target="https://www.youtube.com/watch?v=tsk0pWf4ipw" TargetMode="External"/><Relationship Id="rId5" Type="http://schemas.openxmlformats.org/officeDocument/2006/relationships/hyperlink" Target="https://www.youtube.com/watch?v=jplkJIHPGos&amp;feature=youtu.be&amp;t=1600" TargetMode="External"/><Relationship Id="rId6" Type="http://schemas.openxmlformats.org/officeDocument/2006/relationships/hyperlink" Target="https://www.youtube.com/watch?v=jplkJIHPGos&amp;feature=youtu.be&amp;t=1600" TargetMode="External"/><Relationship Id="rId7" Type="http://schemas.openxmlformats.org/officeDocument/2006/relationships/hyperlink" Target="https://martinfowler.com/articles/microservices.html" TargetMode="External"/><Relationship Id="rId8" Type="http://schemas.openxmlformats.org/officeDocument/2006/relationships/hyperlink" Target="https://martinfowler.com/articles/microservices.html"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www.youtube.com/watch?v=9xciauwbsuo" TargetMode="External"/><Relationship Id="rId10" Type="http://schemas.openxmlformats.org/officeDocument/2006/relationships/hyperlink" Target="https://www.youtube.com/watch?v=tsk0pWf4ipw" TargetMode="External"/><Relationship Id="rId13" Type="http://schemas.openxmlformats.org/officeDocument/2006/relationships/image" Target="../media/image15.png"/><Relationship Id="rId12" Type="http://schemas.openxmlformats.org/officeDocument/2006/relationships/hyperlink" Target="https://twitter.com/timfox/status/90360917405089793" TargetMode="External"/><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9" Type="http://schemas.openxmlformats.org/officeDocument/2006/relationships/hyperlink" Target="https://www.youtube.com/watch?v=tsk0pWf4ipw" TargetMode="External"/><Relationship Id="rId5" Type="http://schemas.openxmlformats.org/officeDocument/2006/relationships/hyperlink" Target="https://www.youtube.com/watch?v=jplkJIHPGos&amp;feature=youtu.be&amp;t=1600" TargetMode="External"/><Relationship Id="rId6" Type="http://schemas.openxmlformats.org/officeDocument/2006/relationships/hyperlink" Target="https://www.youtube.com/watch?v=jplkJIHPGos&amp;feature=youtu.be&amp;t=1600" TargetMode="External"/><Relationship Id="rId7" Type="http://schemas.openxmlformats.org/officeDocument/2006/relationships/hyperlink" Target="https://martinfowler.com/articles/microservices.html" TargetMode="External"/><Relationship Id="rId8" Type="http://schemas.openxmlformats.org/officeDocument/2006/relationships/hyperlink" Target="https://martinfowler.com/articles/microservices.html"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www.youtube.com/watch?v=9xciauwbsuo" TargetMode="External"/><Relationship Id="rId10" Type="http://schemas.openxmlformats.org/officeDocument/2006/relationships/hyperlink" Target="https://www.youtube.com/watch?v=tsk0pWf4ipw" TargetMode="External"/><Relationship Id="rId13" Type="http://schemas.openxmlformats.org/officeDocument/2006/relationships/image" Target="../media/image15.png"/><Relationship Id="rId12" Type="http://schemas.openxmlformats.org/officeDocument/2006/relationships/hyperlink" Target="https://twitter.com/timfox/status/90360917405089793" TargetMode="External"/><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9" Type="http://schemas.openxmlformats.org/officeDocument/2006/relationships/hyperlink" Target="https://www.youtube.com/watch?v=tsk0pWf4ipw" TargetMode="External"/><Relationship Id="rId5" Type="http://schemas.openxmlformats.org/officeDocument/2006/relationships/hyperlink" Target="https://www.youtube.com/watch?v=jplkJIHPGos&amp;feature=youtu.be&amp;t=1600" TargetMode="External"/><Relationship Id="rId6" Type="http://schemas.openxmlformats.org/officeDocument/2006/relationships/hyperlink" Target="https://www.youtube.com/watch?v=jplkJIHPGos&amp;feature=youtu.be&amp;t=1600" TargetMode="External"/><Relationship Id="rId7" Type="http://schemas.openxmlformats.org/officeDocument/2006/relationships/hyperlink" Target="https://martinfowler.com/articles/microservices.html" TargetMode="External"/><Relationship Id="rId8" Type="http://schemas.openxmlformats.org/officeDocument/2006/relationships/hyperlink" Target="https://martinfowler.com/articles/microservice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60.png"/><Relationship Id="rId12" Type="http://schemas.openxmlformats.org/officeDocument/2006/relationships/image" Target="../media/image12.png"/><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80.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6.png"/><Relationship Id="rId1" Type="http://schemas.openxmlformats.org/officeDocument/2006/relationships/slideLayout" Target="../slideLayouts/slideLayout90.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3.xml"/><Relationship Id="rId3" Type="http://schemas.openxmlformats.org/officeDocument/2006/relationships/hyperlink" Target="https://buoyant.io/2017/04/25/whats-a-service-mesh-and-why-do-i-need-one/" TargetMode="External"/></Relationships>
</file>

<file path=ppt/slides/_rels/slide34.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6.png"/><Relationship Id="rId12" Type="http://schemas.openxmlformats.org/officeDocument/2006/relationships/image" Target="../media/image26.png"/><Relationship Id="rId1" Type="http://schemas.openxmlformats.org/officeDocument/2006/relationships/slideLayout" Target="../slideLayouts/slideLayout90.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hyperlink" Target="https://www.imz-ural.com/blog/waffles-the-sidecar-do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bit.ly/istio-kubernet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44.png"/><Relationship Id="rId13" Type="http://schemas.openxmlformats.org/officeDocument/2006/relationships/image" Target="../media/image37.png"/><Relationship Id="rId12" Type="http://schemas.openxmlformats.org/officeDocument/2006/relationships/image" Target="../media/image45.png"/><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38.png"/><Relationship Id="rId15" Type="http://schemas.openxmlformats.org/officeDocument/2006/relationships/image" Target="../media/image42.png"/><Relationship Id="rId14" Type="http://schemas.openxmlformats.org/officeDocument/2006/relationships/image" Target="../media/image46.png"/><Relationship Id="rId17" Type="http://schemas.openxmlformats.org/officeDocument/2006/relationships/image" Target="../media/image49.png"/><Relationship Id="rId16"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31.png"/><Relationship Id="rId18" Type="http://schemas.openxmlformats.org/officeDocument/2006/relationships/image" Target="../media/image12.png"/><Relationship Id="rId7" Type="http://schemas.openxmlformats.org/officeDocument/2006/relationships/image" Target="../media/image35.png"/><Relationship Id="rId8"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bit.ly/istio-kubernet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bit.ly/istio-kubernete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6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hyperlink" Target="http://www.openculture.com/2018/05/the-device-invented-to-resuscitate-canaries-in-coal-mines-circa-1896.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8.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bit.ly/istio-kubernete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3.xml"/><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4.xml"/><Relationship Id="rId3"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bit.ly/istio-kubernet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7.xml"/><Relationship Id="rId3" Type="http://schemas.openxmlformats.org/officeDocument/2006/relationships/hyperlink" Target="http://rafabene.com/istio-tutorial/" TargetMode="Externa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20" Type="http://schemas.openxmlformats.org/officeDocument/2006/relationships/image" Target="../media/image68.png"/><Relationship Id="rId11" Type="http://schemas.openxmlformats.org/officeDocument/2006/relationships/image" Target="../media/image27.png"/><Relationship Id="rId10" Type="http://schemas.openxmlformats.org/officeDocument/2006/relationships/image" Target="../media/image28.png"/><Relationship Id="rId21" Type="http://schemas.openxmlformats.org/officeDocument/2006/relationships/image" Target="../media/image67.jpg"/><Relationship Id="rId13" Type="http://schemas.openxmlformats.org/officeDocument/2006/relationships/image" Target="../media/image30.png"/><Relationship Id="rId12" Type="http://schemas.openxmlformats.org/officeDocument/2006/relationships/image" Target="../media/image36.png"/><Relationship Id="rId1" Type="http://schemas.openxmlformats.org/officeDocument/2006/relationships/slideLayout" Target="../slideLayouts/slideLayout90.xml"/><Relationship Id="rId2" Type="http://schemas.openxmlformats.org/officeDocument/2006/relationships/notesSlide" Target="../notesSlides/notesSlide88.xml"/><Relationship Id="rId3" Type="http://schemas.openxmlformats.org/officeDocument/2006/relationships/image" Target="../media/image72.png"/><Relationship Id="rId4" Type="http://schemas.openxmlformats.org/officeDocument/2006/relationships/image" Target="../media/image75.png"/><Relationship Id="rId9" Type="http://schemas.openxmlformats.org/officeDocument/2006/relationships/image" Target="../media/image66.png"/><Relationship Id="rId15" Type="http://schemas.openxmlformats.org/officeDocument/2006/relationships/image" Target="../media/image81.png"/><Relationship Id="rId14" Type="http://schemas.openxmlformats.org/officeDocument/2006/relationships/image" Target="../media/image18.png"/><Relationship Id="rId17" Type="http://schemas.openxmlformats.org/officeDocument/2006/relationships/image" Target="../media/image83.jpg"/><Relationship Id="rId16" Type="http://schemas.openxmlformats.org/officeDocument/2006/relationships/image" Target="../media/image73.png"/><Relationship Id="rId5" Type="http://schemas.openxmlformats.org/officeDocument/2006/relationships/image" Target="../media/image76.png"/><Relationship Id="rId19" Type="http://schemas.openxmlformats.org/officeDocument/2006/relationships/image" Target="../media/image12.png"/><Relationship Id="rId6" Type="http://schemas.openxmlformats.org/officeDocument/2006/relationships/image" Target="../media/image77.png"/><Relationship Id="rId18" Type="http://schemas.openxmlformats.org/officeDocument/2006/relationships/image" Target="../media/image26.png"/><Relationship Id="rId7" Type="http://schemas.openxmlformats.org/officeDocument/2006/relationships/image" Target="../media/image69.png"/><Relationship Id="rId8"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bit.ly/istio-kubernete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2424"/>
        </a:solidFill>
      </p:bgPr>
    </p:bg>
    <p:spTree>
      <p:nvGrpSpPr>
        <p:cNvPr id="370" name="Shape 370"/>
        <p:cNvGrpSpPr/>
        <p:nvPr/>
      </p:nvGrpSpPr>
      <p:grpSpPr>
        <a:xfrm>
          <a:off x="0" y="0"/>
          <a:ext cx="0" cy="0"/>
          <a:chOff x="0" y="0"/>
          <a:chExt cx="0" cy="0"/>
        </a:xfrm>
      </p:grpSpPr>
      <p:sp>
        <p:nvSpPr>
          <p:cNvPr id="371" name="Google Shape;371;p98"/>
          <p:cNvSpPr txBox="1"/>
          <p:nvPr>
            <p:ph idx="12" type="sldNum"/>
          </p:nvPr>
        </p:nvSpPr>
        <p:spPr>
          <a:xfrm>
            <a:off x="8878133" y="4908202"/>
            <a:ext cx="105900" cy="155700"/>
          </a:xfrm>
          <a:prstGeom prst="rect">
            <a:avLst/>
          </a:prstGeom>
          <a:noFill/>
          <a:ln>
            <a:noFill/>
          </a:ln>
        </p:spPr>
        <p:txBody>
          <a:bodyPr anchorCtr="0" anchor="t" bIns="26775" lIns="26775" spcFirstLastPara="1" rIns="26775" wrap="square" tIns="26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372" name="Google Shape;372;p98"/>
          <p:cNvSpPr txBox="1"/>
          <p:nvPr/>
        </p:nvSpPr>
        <p:spPr>
          <a:xfrm>
            <a:off x="572175" y="1852522"/>
            <a:ext cx="8239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1" lang="en" sz="4200">
                <a:solidFill>
                  <a:srgbClr val="FFFFFF"/>
                </a:solidFill>
                <a:latin typeface="Overpass"/>
                <a:ea typeface="Overpass"/>
                <a:cs typeface="Overpass"/>
                <a:sym typeface="Overpass"/>
              </a:rPr>
              <a:t>Istio on </a:t>
            </a:r>
            <a:r>
              <a:rPr b="1" lang="en" sz="4200">
                <a:solidFill>
                  <a:srgbClr val="FFFFFF"/>
                </a:solidFill>
                <a:latin typeface="Overpass"/>
                <a:ea typeface="Overpass"/>
                <a:cs typeface="Overpass"/>
                <a:sym typeface="Overpass"/>
              </a:rPr>
              <a:t>Kubernetes: Enter the Service Mesh</a:t>
            </a:r>
            <a:endParaRPr b="1" i="0" sz="4200" u="none" cap="none" strike="noStrike">
              <a:solidFill>
                <a:srgbClr val="FFFFFF"/>
              </a:solidFill>
              <a:latin typeface="Overpass"/>
              <a:ea typeface="Overpass"/>
              <a:cs typeface="Overpass"/>
              <a:sym typeface="Overpass"/>
            </a:endParaRPr>
          </a:p>
        </p:txBody>
      </p:sp>
      <p:sp>
        <p:nvSpPr>
          <p:cNvPr id="373" name="Google Shape;373;p98"/>
          <p:cNvSpPr txBox="1"/>
          <p:nvPr/>
        </p:nvSpPr>
        <p:spPr>
          <a:xfrm>
            <a:off x="-30472" y="4768400"/>
            <a:ext cx="37140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a:solidFill>
                  <a:schemeClr val="lt1"/>
                </a:solidFill>
                <a:latin typeface="Overpass"/>
                <a:ea typeface="Overpass"/>
                <a:cs typeface="Overpass"/>
                <a:sym typeface="Overpass"/>
              </a:rPr>
              <a:t>@rafabene</a:t>
            </a:r>
            <a:endParaRPr>
              <a:solidFill>
                <a:schemeClr val="lt1"/>
              </a:solidFill>
              <a:latin typeface="Overpass"/>
              <a:ea typeface="Overpass"/>
              <a:cs typeface="Overpass"/>
              <a:sym typeface="Overpass"/>
            </a:endParaRPr>
          </a:p>
        </p:txBody>
      </p:sp>
      <p:sp>
        <p:nvSpPr>
          <p:cNvPr id="374" name="Google Shape;374;p98"/>
          <p:cNvSpPr txBox="1"/>
          <p:nvPr/>
        </p:nvSpPr>
        <p:spPr>
          <a:xfrm>
            <a:off x="3913400" y="4396850"/>
            <a:ext cx="2846400" cy="52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solidFill>
                  <a:srgbClr val="00FFFF"/>
                </a:solidFill>
                <a:latin typeface="Overpass"/>
                <a:ea typeface="Overpass"/>
                <a:cs typeface="Overpass"/>
                <a:sym typeface="Overpass"/>
                <a:hlinkClick r:id="rId3"/>
              </a:rPr>
              <a:t>http://bit.ly/istio-kubernetes</a:t>
            </a:r>
            <a:endParaRPr sz="1600">
              <a:solidFill>
                <a:srgbClr val="00FFFF"/>
              </a:solidFill>
              <a:latin typeface="Overpass"/>
              <a:ea typeface="Overpass"/>
              <a:cs typeface="Overpass"/>
              <a:sym typeface="Overpass"/>
            </a:endParaRPr>
          </a:p>
        </p:txBody>
      </p:sp>
      <p:sp>
        <p:nvSpPr>
          <p:cNvPr id="375" name="Google Shape;375;p98"/>
          <p:cNvSpPr txBox="1"/>
          <p:nvPr/>
        </p:nvSpPr>
        <p:spPr>
          <a:xfrm rot="1120">
            <a:off x="2273390" y="4367146"/>
            <a:ext cx="921000" cy="5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verpass"/>
                <a:ea typeface="Overpass"/>
                <a:cs typeface="Overpass"/>
                <a:sym typeface="Overpass"/>
              </a:rPr>
              <a:t>Link</a:t>
            </a:r>
            <a:endParaRPr sz="3000">
              <a:solidFill>
                <a:srgbClr val="FFFFFF"/>
              </a:solidFill>
              <a:latin typeface="Overpass"/>
              <a:ea typeface="Overpass"/>
              <a:cs typeface="Overpass"/>
              <a:sym typeface="Overpass"/>
            </a:endParaRPr>
          </a:p>
        </p:txBody>
      </p:sp>
      <p:cxnSp>
        <p:nvCxnSpPr>
          <p:cNvPr id="376" name="Google Shape;376;p98"/>
          <p:cNvCxnSpPr/>
          <p:nvPr/>
        </p:nvCxnSpPr>
        <p:spPr>
          <a:xfrm flipH="1" rot="10800000">
            <a:off x="3191475" y="4655600"/>
            <a:ext cx="858000" cy="4200"/>
          </a:xfrm>
          <a:prstGeom prst="straightConnector1">
            <a:avLst/>
          </a:prstGeom>
          <a:noFill/>
          <a:ln cap="flat" cmpd="sng" w="38100">
            <a:solidFill>
              <a:srgbClr val="FF0000"/>
            </a:solidFill>
            <a:prstDash val="solid"/>
            <a:round/>
            <a:headEnd len="med" w="med" type="none"/>
            <a:tailEnd len="med" w="med" type="triangle"/>
          </a:ln>
        </p:spPr>
      </p:cxnSp>
      <p:sp>
        <p:nvSpPr>
          <p:cNvPr id="377" name="Google Shape;377;p98"/>
          <p:cNvSpPr txBox="1"/>
          <p:nvPr/>
        </p:nvSpPr>
        <p:spPr>
          <a:xfrm>
            <a:off x="3481271" y="3727751"/>
            <a:ext cx="1665900" cy="2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 </a:t>
            </a:r>
            <a:r>
              <a:rPr lang="en" sz="1200" u="sng">
                <a:solidFill>
                  <a:srgbClr val="FFFFFF"/>
                </a:solidFill>
                <a:latin typeface="Overpass"/>
                <a:ea typeface="Overpass"/>
                <a:cs typeface="Overpass"/>
                <a:sym typeface="Overpass"/>
                <a:hlinkClick r:id="rId4"/>
              </a:rPr>
              <a:t>@rafabene</a:t>
            </a:r>
            <a:r>
              <a:rPr lang="en" sz="1200">
                <a:solidFill>
                  <a:srgbClr val="FFFFFF"/>
                </a:solidFill>
                <a:latin typeface="Overpass"/>
                <a:ea typeface="Overpass"/>
                <a:cs typeface="Overpass"/>
                <a:sym typeface="Overpass"/>
              </a:rPr>
              <a:t>	 </a:t>
            </a:r>
            <a:endParaRPr>
              <a:solidFill>
                <a:srgbClr val="FFFFFF"/>
              </a:solidFill>
              <a:latin typeface="Overpass"/>
              <a:ea typeface="Overpass"/>
              <a:cs typeface="Overpass"/>
              <a:sym typeface="Overpass"/>
            </a:endParaRPr>
          </a:p>
        </p:txBody>
      </p:sp>
      <p:sp>
        <p:nvSpPr>
          <p:cNvPr id="378" name="Google Shape;378;p98"/>
          <p:cNvSpPr txBox="1"/>
          <p:nvPr/>
        </p:nvSpPr>
        <p:spPr>
          <a:xfrm>
            <a:off x="3472327" y="3477200"/>
            <a:ext cx="2438100" cy="2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rafael.benevides@oracle.com</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rPr>
              <a:t>	 </a:t>
            </a:r>
            <a:endParaRPr>
              <a:solidFill>
                <a:srgbClr val="FFFFFF"/>
              </a:solidFill>
            </a:endParaRPr>
          </a:p>
        </p:txBody>
      </p:sp>
      <p:pic>
        <p:nvPicPr>
          <p:cNvPr descr="Image result for free twitter icons" id="379" name="Google Shape;379;p98"/>
          <p:cNvPicPr preferRelativeResize="0"/>
          <p:nvPr/>
        </p:nvPicPr>
        <p:blipFill rotWithShape="1">
          <a:blip r:embed="rId5">
            <a:alphaModFix/>
          </a:blip>
          <a:srcRect b="0" l="0" r="0" t="0"/>
          <a:stretch/>
        </p:blipFill>
        <p:spPr>
          <a:xfrm>
            <a:off x="3191469" y="3727761"/>
            <a:ext cx="279300" cy="250500"/>
          </a:xfrm>
          <a:prstGeom prst="rect">
            <a:avLst/>
          </a:prstGeom>
          <a:noFill/>
          <a:ln>
            <a:noFill/>
          </a:ln>
        </p:spPr>
      </p:pic>
      <p:pic>
        <p:nvPicPr>
          <p:cNvPr id="380" name="Google Shape;380;p98"/>
          <p:cNvPicPr preferRelativeResize="0"/>
          <p:nvPr/>
        </p:nvPicPr>
        <p:blipFill rotWithShape="1">
          <a:blip r:embed="rId6">
            <a:alphaModFix/>
          </a:blip>
          <a:srcRect b="0" l="0" r="0" t="0"/>
          <a:stretch/>
        </p:blipFill>
        <p:spPr>
          <a:xfrm>
            <a:off x="3191463" y="3418477"/>
            <a:ext cx="289800" cy="1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07"/>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7"/>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7"/>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7"/>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07"/>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7"/>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07"/>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07"/>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07"/>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7"/>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7"/>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07"/>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07"/>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07"/>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7"/>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7"/>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07"/>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7"/>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7"/>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07"/>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07"/>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a:t>
            </a:r>
            <a:endParaRPr sz="3000">
              <a:solidFill>
                <a:schemeClr val="dk1"/>
              </a:solidFill>
            </a:endParaRPr>
          </a:p>
        </p:txBody>
      </p:sp>
      <p:sp>
        <p:nvSpPr>
          <p:cNvPr id="596" name="Google Shape;596;p107"/>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08"/>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8"/>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8"/>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8"/>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8"/>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8"/>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8"/>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8"/>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8"/>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8"/>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8"/>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8"/>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8"/>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8"/>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8"/>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8"/>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8"/>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8"/>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8"/>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8"/>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 name="Google Shape;621;p108"/>
          <p:cNvCxnSpPr>
            <a:endCxn id="601"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622" name="Google Shape;622;p108"/>
          <p:cNvCxnSpPr>
            <a:stCxn id="601" idx="9"/>
            <a:endCxn id="602"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623" name="Google Shape;623;p108"/>
          <p:cNvCxnSpPr>
            <a:stCxn id="601" idx="1"/>
            <a:endCxn id="603"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624" name="Google Shape;624;p108"/>
          <p:cNvCxnSpPr>
            <a:stCxn id="601" idx="2"/>
            <a:endCxn id="604"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625" name="Google Shape;625;p108"/>
          <p:cNvCxnSpPr>
            <a:stCxn id="601" idx="3"/>
            <a:endCxn id="605"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626" name="Google Shape;626;p108"/>
          <p:cNvCxnSpPr>
            <a:stCxn id="603" idx="1"/>
            <a:endCxn id="606"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627" name="Google Shape;627;p108"/>
          <p:cNvCxnSpPr>
            <a:stCxn id="602" idx="1"/>
            <a:endCxn id="612"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628" name="Google Shape;628;p108"/>
          <p:cNvCxnSpPr>
            <a:stCxn id="603" idx="0"/>
            <a:endCxn id="612"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629" name="Google Shape;629;p108"/>
          <p:cNvCxnSpPr>
            <a:stCxn id="603" idx="2"/>
            <a:endCxn id="607"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630" name="Google Shape;630;p108"/>
          <p:cNvCxnSpPr>
            <a:stCxn id="604" idx="1"/>
            <a:endCxn id="607"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631" name="Google Shape;631;p108"/>
          <p:cNvCxnSpPr>
            <a:stCxn id="612" idx="2"/>
            <a:endCxn id="611"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632" name="Google Shape;632;p108"/>
          <p:cNvCxnSpPr>
            <a:stCxn id="606" idx="1"/>
            <a:endCxn id="611"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633" name="Google Shape;633;p108"/>
          <p:cNvCxnSpPr>
            <a:stCxn id="611" idx="0"/>
            <a:endCxn id="634"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634" name="Google Shape;634;p108"/>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108"/>
          <p:cNvCxnSpPr>
            <a:stCxn id="606" idx="2"/>
            <a:endCxn id="610"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636" name="Google Shape;636;p108"/>
          <p:cNvCxnSpPr>
            <a:stCxn id="607" idx="1"/>
            <a:endCxn id="610"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637" name="Google Shape;637;p108"/>
          <p:cNvCxnSpPr>
            <a:stCxn id="607" idx="2"/>
            <a:endCxn id="609"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638" name="Google Shape;638;p108"/>
          <p:cNvCxnSpPr>
            <a:stCxn id="605" idx="1"/>
            <a:endCxn id="609"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639" name="Google Shape;639;p108"/>
          <p:cNvCxnSpPr>
            <a:stCxn id="604" idx="2"/>
            <a:endCxn id="608"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640" name="Google Shape;640;p108"/>
          <p:cNvCxnSpPr>
            <a:stCxn id="608" idx="9"/>
            <a:endCxn id="609"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641" name="Google Shape;641;p108"/>
          <p:cNvCxnSpPr>
            <a:stCxn id="610" idx="1"/>
            <a:endCxn id="613"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642" name="Google Shape;642;p108"/>
          <p:cNvCxnSpPr>
            <a:stCxn id="610" idx="2"/>
            <a:endCxn id="614"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643" name="Google Shape;643;p108"/>
          <p:cNvCxnSpPr>
            <a:stCxn id="609" idx="1"/>
            <a:endCxn id="614"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644" name="Google Shape;644;p108"/>
          <p:cNvCxnSpPr>
            <a:stCxn id="611" idx="1"/>
            <a:endCxn id="616"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645" name="Google Shape;645;p108"/>
          <p:cNvCxnSpPr>
            <a:stCxn id="634" idx="1"/>
            <a:endCxn id="619"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646" name="Google Shape;646;p108"/>
          <p:cNvCxnSpPr>
            <a:stCxn id="613" idx="2"/>
            <a:endCxn id="615"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647" name="Google Shape;647;p108"/>
          <p:cNvCxnSpPr>
            <a:stCxn id="614" idx="1"/>
            <a:endCxn id="617"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648" name="Google Shape;648;p108"/>
          <p:cNvCxnSpPr>
            <a:stCxn id="614" idx="2"/>
            <a:endCxn id="618"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649" name="Google Shape;649;p108"/>
          <p:cNvCxnSpPr>
            <a:stCxn id="609" idx="2"/>
            <a:endCxn id="620"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650" name="Google Shape;650;p108"/>
          <p:cNvCxnSpPr>
            <a:stCxn id="613" idx="1"/>
            <a:endCxn id="616"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651" name="Google Shape;651;p10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Network of Services - Mesh</a:t>
            </a:r>
            <a:endParaRPr sz="3000">
              <a:solidFill>
                <a:schemeClr val="dk1"/>
              </a:solidFill>
            </a:endParaRPr>
          </a:p>
        </p:txBody>
      </p:sp>
      <p:sp>
        <p:nvSpPr>
          <p:cNvPr id="652" name="Google Shape;652;p108"/>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own their Data</a:t>
            </a:r>
            <a:endParaRPr sz="3000">
              <a:solidFill>
                <a:schemeClr val="dk1"/>
              </a:solidFill>
            </a:endParaRPr>
          </a:p>
        </p:txBody>
      </p:sp>
      <p:sp>
        <p:nvSpPr>
          <p:cNvPr id="658" name="Google Shape;658;p109"/>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9"/>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9"/>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9"/>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9"/>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9"/>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9"/>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9"/>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9"/>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9"/>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9"/>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9"/>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9"/>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9"/>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9"/>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9"/>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9"/>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9"/>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9"/>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9"/>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109"/>
          <p:cNvCxnSpPr>
            <a:endCxn id="658"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679" name="Google Shape;679;p109"/>
          <p:cNvCxnSpPr>
            <a:stCxn id="658" idx="9"/>
            <a:endCxn id="659"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680" name="Google Shape;680;p109"/>
          <p:cNvCxnSpPr>
            <a:stCxn id="658" idx="1"/>
            <a:endCxn id="660"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681" name="Google Shape;681;p109"/>
          <p:cNvCxnSpPr>
            <a:stCxn id="658" idx="2"/>
            <a:endCxn id="661"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682" name="Google Shape;682;p109"/>
          <p:cNvCxnSpPr>
            <a:stCxn id="658" idx="3"/>
            <a:endCxn id="662"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683" name="Google Shape;683;p109"/>
          <p:cNvCxnSpPr>
            <a:stCxn id="660" idx="1"/>
            <a:endCxn id="663"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684" name="Google Shape;684;p109"/>
          <p:cNvCxnSpPr>
            <a:stCxn id="659" idx="1"/>
            <a:endCxn id="669"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685" name="Google Shape;685;p109"/>
          <p:cNvCxnSpPr>
            <a:stCxn id="660" idx="0"/>
            <a:endCxn id="669"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686" name="Google Shape;686;p109"/>
          <p:cNvCxnSpPr>
            <a:stCxn id="660" idx="2"/>
            <a:endCxn id="664"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687" name="Google Shape;687;p109"/>
          <p:cNvCxnSpPr>
            <a:stCxn id="661" idx="1"/>
            <a:endCxn id="664"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688" name="Google Shape;688;p109"/>
          <p:cNvCxnSpPr>
            <a:stCxn id="669" idx="2"/>
            <a:endCxn id="668"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689" name="Google Shape;689;p109"/>
          <p:cNvCxnSpPr>
            <a:stCxn id="663" idx="1"/>
            <a:endCxn id="668"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690" name="Google Shape;690;p109"/>
          <p:cNvCxnSpPr>
            <a:stCxn id="668" idx="0"/>
            <a:endCxn id="691"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691" name="Google Shape;691;p109"/>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109"/>
          <p:cNvCxnSpPr>
            <a:stCxn id="663" idx="2"/>
            <a:endCxn id="667"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693" name="Google Shape;693;p109"/>
          <p:cNvCxnSpPr>
            <a:stCxn id="664" idx="1"/>
            <a:endCxn id="667"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694" name="Google Shape;694;p109"/>
          <p:cNvCxnSpPr>
            <a:stCxn id="664" idx="2"/>
            <a:endCxn id="666"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695" name="Google Shape;695;p109"/>
          <p:cNvCxnSpPr>
            <a:stCxn id="662" idx="1"/>
            <a:endCxn id="666"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696" name="Google Shape;696;p109"/>
          <p:cNvCxnSpPr>
            <a:stCxn id="661" idx="2"/>
            <a:endCxn id="665"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697" name="Google Shape;697;p109"/>
          <p:cNvCxnSpPr>
            <a:stCxn id="665" idx="9"/>
            <a:endCxn id="666"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698" name="Google Shape;698;p109"/>
          <p:cNvCxnSpPr>
            <a:stCxn id="667" idx="1"/>
            <a:endCxn id="670"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699" name="Google Shape;699;p109"/>
          <p:cNvCxnSpPr>
            <a:stCxn id="667" idx="2"/>
            <a:endCxn id="671"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700" name="Google Shape;700;p109"/>
          <p:cNvCxnSpPr>
            <a:stCxn id="666" idx="1"/>
            <a:endCxn id="671"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701" name="Google Shape;701;p109"/>
          <p:cNvCxnSpPr>
            <a:stCxn id="668" idx="1"/>
            <a:endCxn id="673"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702" name="Google Shape;702;p109"/>
          <p:cNvCxnSpPr>
            <a:stCxn id="691" idx="1"/>
            <a:endCxn id="676"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703" name="Google Shape;703;p109"/>
          <p:cNvCxnSpPr>
            <a:stCxn id="670" idx="2"/>
            <a:endCxn id="672"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704" name="Google Shape;704;p109"/>
          <p:cNvCxnSpPr>
            <a:stCxn id="671" idx="1"/>
            <a:endCxn id="674"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705" name="Google Shape;705;p109"/>
          <p:cNvCxnSpPr>
            <a:stCxn id="671" idx="2"/>
            <a:endCxn id="675"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706" name="Google Shape;706;p109"/>
          <p:cNvCxnSpPr>
            <a:stCxn id="666" idx="2"/>
            <a:endCxn id="677"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707" name="Google Shape;707;p109"/>
          <p:cNvCxnSpPr>
            <a:stCxn id="670" idx="1"/>
            <a:endCxn id="673"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708" name="Google Shape;708;p109"/>
          <p:cNvSpPr/>
          <p:nvPr/>
        </p:nvSpPr>
        <p:spPr>
          <a:xfrm>
            <a:off x="7386050" y="3125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9"/>
          <p:cNvSpPr/>
          <p:nvPr/>
        </p:nvSpPr>
        <p:spPr>
          <a:xfrm>
            <a:off x="7538450" y="2363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9"/>
          <p:cNvSpPr/>
          <p:nvPr/>
        </p:nvSpPr>
        <p:spPr>
          <a:xfrm>
            <a:off x="7843250" y="38110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9"/>
          <p:cNvSpPr/>
          <p:nvPr/>
        </p:nvSpPr>
        <p:spPr>
          <a:xfrm>
            <a:off x="7309850" y="44206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9"/>
          <p:cNvSpPr/>
          <p:nvPr/>
        </p:nvSpPr>
        <p:spPr>
          <a:xfrm>
            <a:off x="7919450" y="1601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9"/>
          <p:cNvSpPr/>
          <p:nvPr/>
        </p:nvSpPr>
        <p:spPr>
          <a:xfrm>
            <a:off x="7386050" y="839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 name="Google Shape;714;p109"/>
          <p:cNvCxnSpPr>
            <a:stCxn id="676" idx="1"/>
            <a:endCxn id="713" idx="2"/>
          </p:cNvCxnSpPr>
          <p:nvPr/>
        </p:nvCxnSpPr>
        <p:spPr>
          <a:xfrm>
            <a:off x="7003425" y="1058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715" name="Google Shape;715;p109"/>
          <p:cNvCxnSpPr>
            <a:stCxn id="673" idx="1"/>
            <a:endCxn id="712" idx="2"/>
          </p:cNvCxnSpPr>
          <p:nvPr/>
        </p:nvCxnSpPr>
        <p:spPr>
          <a:xfrm>
            <a:off x="7232025" y="1820525"/>
            <a:ext cx="687300" cy="0"/>
          </a:xfrm>
          <a:prstGeom prst="straightConnector1">
            <a:avLst/>
          </a:prstGeom>
          <a:noFill/>
          <a:ln cap="flat" cmpd="sng" w="9525">
            <a:solidFill>
              <a:schemeClr val="dk1"/>
            </a:solidFill>
            <a:prstDash val="solid"/>
            <a:round/>
            <a:headEnd len="med" w="med" type="none"/>
            <a:tailEnd len="med" w="med" type="triangle"/>
          </a:ln>
        </p:spPr>
      </p:cxnSp>
      <p:cxnSp>
        <p:nvCxnSpPr>
          <p:cNvPr id="716" name="Google Shape;716;p109"/>
          <p:cNvCxnSpPr>
            <a:stCxn id="672" idx="1"/>
            <a:endCxn id="709" idx="2"/>
          </p:cNvCxnSpPr>
          <p:nvPr/>
        </p:nvCxnSpPr>
        <p:spPr>
          <a:xfrm>
            <a:off x="7232025" y="2582525"/>
            <a:ext cx="306300" cy="0"/>
          </a:xfrm>
          <a:prstGeom prst="straightConnector1">
            <a:avLst/>
          </a:prstGeom>
          <a:noFill/>
          <a:ln cap="flat" cmpd="sng" w="9525">
            <a:solidFill>
              <a:schemeClr val="dk1"/>
            </a:solidFill>
            <a:prstDash val="solid"/>
            <a:round/>
            <a:headEnd len="med" w="med" type="none"/>
            <a:tailEnd len="med" w="med" type="triangle"/>
          </a:ln>
        </p:spPr>
      </p:cxnSp>
      <p:cxnSp>
        <p:nvCxnSpPr>
          <p:cNvPr id="717" name="Google Shape;717;p109"/>
          <p:cNvCxnSpPr>
            <a:stCxn id="674" idx="1"/>
            <a:endCxn id="708" idx="2"/>
          </p:cNvCxnSpPr>
          <p:nvPr/>
        </p:nvCxnSpPr>
        <p:spPr>
          <a:xfrm>
            <a:off x="7003425" y="3344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718" name="Google Shape;718;p109"/>
          <p:cNvCxnSpPr>
            <a:stCxn id="675" idx="1"/>
            <a:endCxn id="710" idx="2"/>
          </p:cNvCxnSpPr>
          <p:nvPr/>
        </p:nvCxnSpPr>
        <p:spPr>
          <a:xfrm>
            <a:off x="7308225" y="4030325"/>
            <a:ext cx="534900" cy="0"/>
          </a:xfrm>
          <a:prstGeom prst="straightConnector1">
            <a:avLst/>
          </a:prstGeom>
          <a:noFill/>
          <a:ln cap="flat" cmpd="sng" w="9525">
            <a:solidFill>
              <a:schemeClr val="dk1"/>
            </a:solidFill>
            <a:prstDash val="solid"/>
            <a:round/>
            <a:headEnd len="med" w="med" type="none"/>
            <a:tailEnd len="med" w="med" type="triangle"/>
          </a:ln>
        </p:spPr>
      </p:cxnSp>
      <p:cxnSp>
        <p:nvCxnSpPr>
          <p:cNvPr id="719" name="Google Shape;719;p109"/>
          <p:cNvCxnSpPr>
            <a:stCxn id="677" idx="1"/>
            <a:endCxn id="711" idx="2"/>
          </p:cNvCxnSpPr>
          <p:nvPr/>
        </p:nvCxnSpPr>
        <p:spPr>
          <a:xfrm>
            <a:off x="6927225" y="4639925"/>
            <a:ext cx="382500" cy="0"/>
          </a:xfrm>
          <a:prstGeom prst="straightConnector1">
            <a:avLst/>
          </a:prstGeom>
          <a:noFill/>
          <a:ln cap="flat" cmpd="sng" w="9525">
            <a:solidFill>
              <a:schemeClr val="dk1"/>
            </a:solidFill>
            <a:prstDash val="solid"/>
            <a:round/>
            <a:headEnd len="med" w="med" type="none"/>
            <a:tailEnd len="med" w="med" type="triangle"/>
          </a:ln>
        </p:spPr>
      </p:cxnSp>
      <p:sp>
        <p:nvSpPr>
          <p:cNvPr id="720" name="Google Shape;720;p109"/>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0"/>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0"/>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0"/>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0"/>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0"/>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0"/>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0"/>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0"/>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0"/>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0"/>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0"/>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0"/>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0"/>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0"/>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0"/>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0"/>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0"/>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0"/>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0"/>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0"/>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110"/>
          <p:cNvCxnSpPr>
            <a:endCxn id="725"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746" name="Google Shape;746;p110"/>
          <p:cNvCxnSpPr>
            <a:stCxn id="725" idx="9"/>
            <a:endCxn id="726"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747" name="Google Shape;747;p110"/>
          <p:cNvCxnSpPr>
            <a:stCxn id="725" idx="1"/>
            <a:endCxn id="727"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748" name="Google Shape;748;p110"/>
          <p:cNvCxnSpPr>
            <a:stCxn id="725" idx="2"/>
            <a:endCxn id="728"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749" name="Google Shape;749;p110"/>
          <p:cNvCxnSpPr>
            <a:stCxn id="725" idx="3"/>
            <a:endCxn id="729"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750" name="Google Shape;750;p110"/>
          <p:cNvCxnSpPr>
            <a:stCxn id="727" idx="1"/>
            <a:endCxn id="730"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751" name="Google Shape;751;p110"/>
          <p:cNvCxnSpPr>
            <a:stCxn id="726" idx="1"/>
            <a:endCxn id="736"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752" name="Google Shape;752;p110"/>
          <p:cNvCxnSpPr>
            <a:stCxn id="727" idx="0"/>
            <a:endCxn id="736"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753" name="Google Shape;753;p110"/>
          <p:cNvCxnSpPr>
            <a:stCxn id="727" idx="2"/>
            <a:endCxn id="731"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754" name="Google Shape;754;p110"/>
          <p:cNvCxnSpPr>
            <a:stCxn id="728" idx="1"/>
            <a:endCxn id="731"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755" name="Google Shape;755;p110"/>
          <p:cNvCxnSpPr>
            <a:stCxn id="736" idx="2"/>
            <a:endCxn id="735"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756" name="Google Shape;756;p110"/>
          <p:cNvCxnSpPr>
            <a:stCxn id="730" idx="1"/>
            <a:endCxn id="735"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757" name="Google Shape;757;p110"/>
          <p:cNvCxnSpPr>
            <a:stCxn id="735" idx="0"/>
            <a:endCxn id="758"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758" name="Google Shape;758;p110"/>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9" name="Google Shape;759;p110"/>
          <p:cNvCxnSpPr>
            <a:stCxn id="730" idx="2"/>
            <a:endCxn id="734"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760" name="Google Shape;760;p110"/>
          <p:cNvCxnSpPr>
            <a:stCxn id="731" idx="1"/>
            <a:endCxn id="734"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761" name="Google Shape;761;p110"/>
          <p:cNvCxnSpPr>
            <a:stCxn id="731" idx="2"/>
            <a:endCxn id="733"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762" name="Google Shape;762;p110"/>
          <p:cNvCxnSpPr>
            <a:stCxn id="729" idx="1"/>
            <a:endCxn id="733"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763" name="Google Shape;763;p110"/>
          <p:cNvCxnSpPr>
            <a:stCxn id="728" idx="2"/>
            <a:endCxn id="732"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764" name="Google Shape;764;p110"/>
          <p:cNvCxnSpPr>
            <a:stCxn id="732" idx="9"/>
            <a:endCxn id="733"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765" name="Google Shape;765;p110"/>
          <p:cNvCxnSpPr>
            <a:stCxn id="734" idx="1"/>
            <a:endCxn id="737"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766" name="Google Shape;766;p110"/>
          <p:cNvCxnSpPr>
            <a:stCxn id="734" idx="2"/>
            <a:endCxn id="738"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767" name="Google Shape;767;p110"/>
          <p:cNvCxnSpPr>
            <a:stCxn id="733" idx="1"/>
            <a:endCxn id="738"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768" name="Google Shape;768;p110"/>
          <p:cNvCxnSpPr>
            <a:stCxn id="735" idx="1"/>
            <a:endCxn id="740"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769" name="Google Shape;769;p110"/>
          <p:cNvCxnSpPr>
            <a:stCxn id="758" idx="1"/>
            <a:endCxn id="743"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770" name="Google Shape;770;p110"/>
          <p:cNvCxnSpPr>
            <a:stCxn id="737" idx="2"/>
            <a:endCxn id="739"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771" name="Google Shape;771;p110"/>
          <p:cNvCxnSpPr>
            <a:stCxn id="738" idx="1"/>
            <a:endCxn id="741"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772" name="Google Shape;772;p110"/>
          <p:cNvCxnSpPr>
            <a:stCxn id="738" idx="2"/>
            <a:endCxn id="742"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773" name="Google Shape;773;p110"/>
          <p:cNvCxnSpPr>
            <a:stCxn id="733" idx="2"/>
            <a:endCxn id="744"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774" name="Google Shape;774;p110"/>
          <p:cNvCxnSpPr>
            <a:stCxn id="737" idx="1"/>
            <a:endCxn id="740"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775" name="Google Shape;775;p11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Multiple Points of Entry</a:t>
            </a:r>
            <a:endParaRPr sz="3000">
              <a:solidFill>
                <a:schemeClr val="dk1"/>
              </a:solidFill>
            </a:endParaRPr>
          </a:p>
        </p:txBody>
      </p:sp>
      <p:cxnSp>
        <p:nvCxnSpPr>
          <p:cNvPr id="776" name="Google Shape;776;p110"/>
          <p:cNvCxnSpPr>
            <a:endCxn id="726" idx="6"/>
          </p:cNvCxnSpPr>
          <p:nvPr/>
        </p:nvCxnSpPr>
        <p:spPr>
          <a:xfrm>
            <a:off x="1097025" y="1744325"/>
            <a:ext cx="1225500" cy="0"/>
          </a:xfrm>
          <a:prstGeom prst="straightConnector1">
            <a:avLst/>
          </a:prstGeom>
          <a:noFill/>
          <a:ln cap="flat" cmpd="sng" w="9525">
            <a:solidFill>
              <a:schemeClr val="dk1"/>
            </a:solidFill>
            <a:prstDash val="solid"/>
            <a:round/>
            <a:headEnd len="med" w="med" type="none"/>
            <a:tailEnd len="med" w="med" type="triangle"/>
          </a:ln>
        </p:spPr>
      </p:cxnSp>
      <p:cxnSp>
        <p:nvCxnSpPr>
          <p:cNvPr id="777" name="Google Shape;777;p110"/>
          <p:cNvCxnSpPr>
            <a:endCxn id="736" idx="6"/>
          </p:cNvCxnSpPr>
          <p:nvPr/>
        </p:nvCxnSpPr>
        <p:spPr>
          <a:xfrm>
            <a:off x="1510725" y="1210925"/>
            <a:ext cx="2869200" cy="0"/>
          </a:xfrm>
          <a:prstGeom prst="straightConnector1">
            <a:avLst/>
          </a:prstGeom>
          <a:noFill/>
          <a:ln cap="flat" cmpd="sng" w="9525">
            <a:solidFill>
              <a:schemeClr val="dk1"/>
            </a:solidFill>
            <a:prstDash val="solid"/>
            <a:round/>
            <a:headEnd len="med" w="med" type="none"/>
            <a:tailEnd len="med" w="med" type="triangle"/>
          </a:ln>
        </p:spPr>
      </p:cxnSp>
      <p:cxnSp>
        <p:nvCxnSpPr>
          <p:cNvPr id="778" name="Google Shape;778;p110"/>
          <p:cNvCxnSpPr>
            <a:endCxn id="744" idx="6"/>
          </p:cNvCxnSpPr>
          <p:nvPr/>
        </p:nvCxnSpPr>
        <p:spPr>
          <a:xfrm>
            <a:off x="1262925" y="4639925"/>
            <a:ext cx="5174400" cy="0"/>
          </a:xfrm>
          <a:prstGeom prst="straightConnector1">
            <a:avLst/>
          </a:prstGeom>
          <a:noFill/>
          <a:ln cap="flat" cmpd="sng" w="9525">
            <a:solidFill>
              <a:schemeClr val="dk1"/>
            </a:solidFill>
            <a:prstDash val="solid"/>
            <a:round/>
            <a:headEnd len="med" w="med" type="none"/>
            <a:tailEnd len="med" w="med" type="triangle"/>
          </a:ln>
        </p:spPr>
      </p:cxnSp>
      <p:sp>
        <p:nvSpPr>
          <p:cNvPr id="779" name="Google Shape;779;p110"/>
          <p:cNvSpPr/>
          <p:nvPr/>
        </p:nvSpPr>
        <p:spPr>
          <a:xfrm>
            <a:off x="7386050" y="3125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0"/>
          <p:cNvSpPr/>
          <p:nvPr/>
        </p:nvSpPr>
        <p:spPr>
          <a:xfrm>
            <a:off x="7538450" y="2363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0"/>
          <p:cNvSpPr/>
          <p:nvPr/>
        </p:nvSpPr>
        <p:spPr>
          <a:xfrm>
            <a:off x="7843250" y="38110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0"/>
          <p:cNvSpPr/>
          <p:nvPr/>
        </p:nvSpPr>
        <p:spPr>
          <a:xfrm>
            <a:off x="7309850" y="44206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0"/>
          <p:cNvSpPr/>
          <p:nvPr/>
        </p:nvSpPr>
        <p:spPr>
          <a:xfrm>
            <a:off x="7919450" y="1601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0"/>
          <p:cNvSpPr/>
          <p:nvPr/>
        </p:nvSpPr>
        <p:spPr>
          <a:xfrm>
            <a:off x="7386050" y="839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 name="Google Shape;785;p110"/>
          <p:cNvCxnSpPr>
            <a:endCxn id="784" idx="2"/>
          </p:cNvCxnSpPr>
          <p:nvPr/>
        </p:nvCxnSpPr>
        <p:spPr>
          <a:xfrm>
            <a:off x="7003550" y="1058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786" name="Google Shape;786;p110"/>
          <p:cNvCxnSpPr>
            <a:endCxn id="783" idx="2"/>
          </p:cNvCxnSpPr>
          <p:nvPr/>
        </p:nvCxnSpPr>
        <p:spPr>
          <a:xfrm>
            <a:off x="7232150" y="1820525"/>
            <a:ext cx="687300" cy="0"/>
          </a:xfrm>
          <a:prstGeom prst="straightConnector1">
            <a:avLst/>
          </a:prstGeom>
          <a:noFill/>
          <a:ln cap="flat" cmpd="sng" w="9525">
            <a:solidFill>
              <a:schemeClr val="dk1"/>
            </a:solidFill>
            <a:prstDash val="solid"/>
            <a:round/>
            <a:headEnd len="med" w="med" type="none"/>
            <a:tailEnd len="med" w="med" type="triangle"/>
          </a:ln>
        </p:spPr>
      </p:cxnSp>
      <p:cxnSp>
        <p:nvCxnSpPr>
          <p:cNvPr id="787" name="Google Shape;787;p110"/>
          <p:cNvCxnSpPr>
            <a:endCxn id="780" idx="2"/>
          </p:cNvCxnSpPr>
          <p:nvPr/>
        </p:nvCxnSpPr>
        <p:spPr>
          <a:xfrm>
            <a:off x="7232150" y="2582525"/>
            <a:ext cx="306300" cy="0"/>
          </a:xfrm>
          <a:prstGeom prst="straightConnector1">
            <a:avLst/>
          </a:prstGeom>
          <a:noFill/>
          <a:ln cap="flat" cmpd="sng" w="9525">
            <a:solidFill>
              <a:schemeClr val="dk1"/>
            </a:solidFill>
            <a:prstDash val="solid"/>
            <a:round/>
            <a:headEnd len="med" w="med" type="none"/>
            <a:tailEnd len="med" w="med" type="triangle"/>
          </a:ln>
        </p:spPr>
      </p:cxnSp>
      <p:cxnSp>
        <p:nvCxnSpPr>
          <p:cNvPr id="788" name="Google Shape;788;p110"/>
          <p:cNvCxnSpPr>
            <a:endCxn id="779" idx="2"/>
          </p:cNvCxnSpPr>
          <p:nvPr/>
        </p:nvCxnSpPr>
        <p:spPr>
          <a:xfrm>
            <a:off x="7003550" y="3344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789" name="Google Shape;789;p110"/>
          <p:cNvCxnSpPr>
            <a:endCxn id="781" idx="2"/>
          </p:cNvCxnSpPr>
          <p:nvPr/>
        </p:nvCxnSpPr>
        <p:spPr>
          <a:xfrm>
            <a:off x="7308350" y="4030325"/>
            <a:ext cx="534900" cy="0"/>
          </a:xfrm>
          <a:prstGeom prst="straightConnector1">
            <a:avLst/>
          </a:prstGeom>
          <a:noFill/>
          <a:ln cap="flat" cmpd="sng" w="9525">
            <a:solidFill>
              <a:schemeClr val="dk1"/>
            </a:solidFill>
            <a:prstDash val="solid"/>
            <a:round/>
            <a:headEnd len="med" w="med" type="none"/>
            <a:tailEnd len="med" w="med" type="triangle"/>
          </a:ln>
        </p:spPr>
      </p:cxnSp>
      <p:cxnSp>
        <p:nvCxnSpPr>
          <p:cNvPr id="790" name="Google Shape;790;p110"/>
          <p:cNvCxnSpPr>
            <a:endCxn id="782" idx="2"/>
          </p:cNvCxnSpPr>
          <p:nvPr/>
        </p:nvCxnSpPr>
        <p:spPr>
          <a:xfrm>
            <a:off x="6927350" y="4639925"/>
            <a:ext cx="382500" cy="0"/>
          </a:xfrm>
          <a:prstGeom prst="straightConnector1">
            <a:avLst/>
          </a:prstGeom>
          <a:noFill/>
          <a:ln cap="flat" cmpd="sng" w="9525">
            <a:solidFill>
              <a:schemeClr val="dk1"/>
            </a:solidFill>
            <a:prstDash val="solid"/>
            <a:round/>
            <a:headEnd len="med" w="med" type="none"/>
            <a:tailEnd len="med" w="med" type="triangle"/>
          </a:ln>
        </p:spPr>
      </p:cxnSp>
      <p:sp>
        <p:nvSpPr>
          <p:cNvPr id="791" name="Google Shape;791;p110"/>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11"/>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1"/>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1"/>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1"/>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1"/>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1"/>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1"/>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1"/>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1"/>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1"/>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1"/>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1"/>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1"/>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1"/>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1"/>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1"/>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1"/>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1"/>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1"/>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1"/>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 name="Google Shape;816;p111"/>
          <p:cNvCxnSpPr>
            <a:endCxn id="796"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817" name="Google Shape;817;p111"/>
          <p:cNvCxnSpPr>
            <a:stCxn id="796" idx="9"/>
            <a:endCxn id="797"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818" name="Google Shape;818;p111"/>
          <p:cNvCxnSpPr>
            <a:stCxn id="796" idx="1"/>
            <a:endCxn id="798"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819" name="Google Shape;819;p111"/>
          <p:cNvCxnSpPr>
            <a:stCxn id="796" idx="2"/>
            <a:endCxn id="799"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820" name="Google Shape;820;p111"/>
          <p:cNvCxnSpPr>
            <a:stCxn id="796" idx="3"/>
            <a:endCxn id="800"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821" name="Google Shape;821;p111"/>
          <p:cNvCxnSpPr>
            <a:stCxn id="798" idx="1"/>
            <a:endCxn id="801"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822" name="Google Shape;822;p111"/>
          <p:cNvCxnSpPr>
            <a:stCxn id="797" idx="1"/>
            <a:endCxn id="807"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823" name="Google Shape;823;p111"/>
          <p:cNvCxnSpPr>
            <a:stCxn id="798" idx="0"/>
            <a:endCxn id="807"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824" name="Google Shape;824;p111"/>
          <p:cNvCxnSpPr>
            <a:stCxn id="798" idx="2"/>
            <a:endCxn id="802"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825" name="Google Shape;825;p111"/>
          <p:cNvCxnSpPr>
            <a:stCxn id="799" idx="1"/>
            <a:endCxn id="802"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826" name="Google Shape;826;p111"/>
          <p:cNvCxnSpPr>
            <a:stCxn id="807" idx="2"/>
            <a:endCxn id="806"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827" name="Google Shape;827;p111"/>
          <p:cNvCxnSpPr>
            <a:stCxn id="801" idx="1"/>
            <a:endCxn id="806"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828" name="Google Shape;828;p111"/>
          <p:cNvCxnSpPr>
            <a:stCxn id="806" idx="0"/>
            <a:endCxn id="829"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829" name="Google Shape;829;p111"/>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111"/>
          <p:cNvCxnSpPr>
            <a:stCxn id="801" idx="2"/>
            <a:endCxn id="805"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831" name="Google Shape;831;p111"/>
          <p:cNvCxnSpPr>
            <a:stCxn id="802" idx="1"/>
            <a:endCxn id="805"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832" name="Google Shape;832;p111"/>
          <p:cNvCxnSpPr>
            <a:stCxn id="802" idx="2"/>
            <a:endCxn id="804"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833" name="Google Shape;833;p111"/>
          <p:cNvCxnSpPr>
            <a:stCxn id="800" idx="1"/>
            <a:endCxn id="804"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834" name="Google Shape;834;p111"/>
          <p:cNvCxnSpPr>
            <a:stCxn id="799" idx="2"/>
            <a:endCxn id="803"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835" name="Google Shape;835;p111"/>
          <p:cNvCxnSpPr>
            <a:stCxn id="803" idx="9"/>
            <a:endCxn id="804"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836" name="Google Shape;836;p111"/>
          <p:cNvCxnSpPr>
            <a:stCxn id="805" idx="1"/>
            <a:endCxn id="808"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837" name="Google Shape;837;p111"/>
          <p:cNvCxnSpPr>
            <a:stCxn id="805" idx="2"/>
            <a:endCxn id="809"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838" name="Google Shape;838;p111"/>
          <p:cNvCxnSpPr>
            <a:stCxn id="804" idx="1"/>
            <a:endCxn id="809"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839" name="Google Shape;839;p111"/>
          <p:cNvCxnSpPr>
            <a:stCxn id="806" idx="1"/>
            <a:endCxn id="811"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840" name="Google Shape;840;p111"/>
          <p:cNvCxnSpPr>
            <a:stCxn id="829" idx="1"/>
            <a:endCxn id="814"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841" name="Google Shape;841;p111"/>
          <p:cNvCxnSpPr>
            <a:stCxn id="808" idx="2"/>
            <a:endCxn id="810"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842" name="Google Shape;842;p111"/>
          <p:cNvCxnSpPr>
            <a:stCxn id="809" idx="1"/>
            <a:endCxn id="812"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843" name="Google Shape;843;p111"/>
          <p:cNvCxnSpPr>
            <a:stCxn id="809" idx="2"/>
            <a:endCxn id="813"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844" name="Google Shape;844;p111"/>
          <p:cNvCxnSpPr>
            <a:stCxn id="804" idx="2"/>
            <a:endCxn id="815"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845" name="Google Shape;845;p111"/>
          <p:cNvCxnSpPr>
            <a:stCxn id="808" idx="1"/>
            <a:endCxn id="811"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846" name="Google Shape;846;p11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Multiple Pipelines</a:t>
            </a:r>
            <a:endParaRPr sz="3000">
              <a:solidFill>
                <a:schemeClr val="dk1"/>
              </a:solidFill>
            </a:endParaRPr>
          </a:p>
        </p:txBody>
      </p:sp>
      <p:cxnSp>
        <p:nvCxnSpPr>
          <p:cNvPr id="847" name="Google Shape;847;p111"/>
          <p:cNvCxnSpPr>
            <a:endCxn id="797" idx="6"/>
          </p:cNvCxnSpPr>
          <p:nvPr/>
        </p:nvCxnSpPr>
        <p:spPr>
          <a:xfrm>
            <a:off x="1097025" y="1744325"/>
            <a:ext cx="1225500" cy="0"/>
          </a:xfrm>
          <a:prstGeom prst="straightConnector1">
            <a:avLst/>
          </a:prstGeom>
          <a:noFill/>
          <a:ln cap="flat" cmpd="sng" w="9525">
            <a:solidFill>
              <a:schemeClr val="dk1"/>
            </a:solidFill>
            <a:prstDash val="solid"/>
            <a:round/>
            <a:headEnd len="med" w="med" type="none"/>
            <a:tailEnd len="med" w="med" type="triangle"/>
          </a:ln>
        </p:spPr>
      </p:cxnSp>
      <p:cxnSp>
        <p:nvCxnSpPr>
          <p:cNvPr id="848" name="Google Shape;848;p111"/>
          <p:cNvCxnSpPr>
            <a:endCxn id="807" idx="6"/>
          </p:cNvCxnSpPr>
          <p:nvPr/>
        </p:nvCxnSpPr>
        <p:spPr>
          <a:xfrm>
            <a:off x="1510725" y="1210925"/>
            <a:ext cx="2869200" cy="0"/>
          </a:xfrm>
          <a:prstGeom prst="straightConnector1">
            <a:avLst/>
          </a:prstGeom>
          <a:noFill/>
          <a:ln cap="flat" cmpd="sng" w="9525">
            <a:solidFill>
              <a:schemeClr val="dk1"/>
            </a:solidFill>
            <a:prstDash val="solid"/>
            <a:round/>
            <a:headEnd len="med" w="med" type="none"/>
            <a:tailEnd len="med" w="med" type="triangle"/>
          </a:ln>
        </p:spPr>
      </p:cxnSp>
      <p:cxnSp>
        <p:nvCxnSpPr>
          <p:cNvPr id="849" name="Google Shape;849;p111"/>
          <p:cNvCxnSpPr>
            <a:endCxn id="815" idx="6"/>
          </p:cNvCxnSpPr>
          <p:nvPr/>
        </p:nvCxnSpPr>
        <p:spPr>
          <a:xfrm>
            <a:off x="1262925" y="4639925"/>
            <a:ext cx="5174400" cy="0"/>
          </a:xfrm>
          <a:prstGeom prst="straightConnector1">
            <a:avLst/>
          </a:prstGeom>
          <a:noFill/>
          <a:ln cap="flat" cmpd="sng" w="9525">
            <a:solidFill>
              <a:schemeClr val="dk1"/>
            </a:solidFill>
            <a:prstDash val="solid"/>
            <a:round/>
            <a:headEnd len="med" w="med" type="none"/>
            <a:tailEnd len="med" w="med" type="triangle"/>
          </a:ln>
        </p:spPr>
      </p:cxnSp>
      <p:sp>
        <p:nvSpPr>
          <p:cNvPr id="850" name="Google Shape;850;p111"/>
          <p:cNvSpPr/>
          <p:nvPr/>
        </p:nvSpPr>
        <p:spPr>
          <a:xfrm>
            <a:off x="7386050" y="3125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1"/>
          <p:cNvSpPr/>
          <p:nvPr/>
        </p:nvSpPr>
        <p:spPr>
          <a:xfrm>
            <a:off x="7538450" y="2363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1"/>
          <p:cNvSpPr/>
          <p:nvPr/>
        </p:nvSpPr>
        <p:spPr>
          <a:xfrm>
            <a:off x="7843250" y="38110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1"/>
          <p:cNvSpPr/>
          <p:nvPr/>
        </p:nvSpPr>
        <p:spPr>
          <a:xfrm>
            <a:off x="7309850" y="44206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1"/>
          <p:cNvSpPr/>
          <p:nvPr/>
        </p:nvSpPr>
        <p:spPr>
          <a:xfrm>
            <a:off x="7919450" y="1601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1"/>
          <p:cNvSpPr/>
          <p:nvPr/>
        </p:nvSpPr>
        <p:spPr>
          <a:xfrm>
            <a:off x="7386050" y="839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6" name="Google Shape;856;p111"/>
          <p:cNvCxnSpPr>
            <a:endCxn id="855" idx="2"/>
          </p:cNvCxnSpPr>
          <p:nvPr/>
        </p:nvCxnSpPr>
        <p:spPr>
          <a:xfrm>
            <a:off x="7003550" y="1058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857" name="Google Shape;857;p111"/>
          <p:cNvCxnSpPr>
            <a:endCxn id="854" idx="2"/>
          </p:cNvCxnSpPr>
          <p:nvPr/>
        </p:nvCxnSpPr>
        <p:spPr>
          <a:xfrm>
            <a:off x="7232150" y="1820525"/>
            <a:ext cx="687300" cy="0"/>
          </a:xfrm>
          <a:prstGeom prst="straightConnector1">
            <a:avLst/>
          </a:prstGeom>
          <a:noFill/>
          <a:ln cap="flat" cmpd="sng" w="9525">
            <a:solidFill>
              <a:schemeClr val="dk1"/>
            </a:solidFill>
            <a:prstDash val="solid"/>
            <a:round/>
            <a:headEnd len="med" w="med" type="none"/>
            <a:tailEnd len="med" w="med" type="triangle"/>
          </a:ln>
        </p:spPr>
      </p:cxnSp>
      <p:cxnSp>
        <p:nvCxnSpPr>
          <p:cNvPr id="858" name="Google Shape;858;p111"/>
          <p:cNvCxnSpPr>
            <a:endCxn id="851" idx="2"/>
          </p:cNvCxnSpPr>
          <p:nvPr/>
        </p:nvCxnSpPr>
        <p:spPr>
          <a:xfrm>
            <a:off x="7232150" y="2582525"/>
            <a:ext cx="306300" cy="0"/>
          </a:xfrm>
          <a:prstGeom prst="straightConnector1">
            <a:avLst/>
          </a:prstGeom>
          <a:noFill/>
          <a:ln cap="flat" cmpd="sng" w="9525">
            <a:solidFill>
              <a:schemeClr val="dk1"/>
            </a:solidFill>
            <a:prstDash val="solid"/>
            <a:round/>
            <a:headEnd len="med" w="med" type="none"/>
            <a:tailEnd len="med" w="med" type="triangle"/>
          </a:ln>
        </p:spPr>
      </p:cxnSp>
      <p:cxnSp>
        <p:nvCxnSpPr>
          <p:cNvPr id="859" name="Google Shape;859;p111"/>
          <p:cNvCxnSpPr>
            <a:endCxn id="850" idx="2"/>
          </p:cNvCxnSpPr>
          <p:nvPr/>
        </p:nvCxnSpPr>
        <p:spPr>
          <a:xfrm>
            <a:off x="7003550" y="33445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860" name="Google Shape;860;p111"/>
          <p:cNvCxnSpPr>
            <a:endCxn id="852" idx="2"/>
          </p:cNvCxnSpPr>
          <p:nvPr/>
        </p:nvCxnSpPr>
        <p:spPr>
          <a:xfrm>
            <a:off x="7308350" y="4030325"/>
            <a:ext cx="534900" cy="0"/>
          </a:xfrm>
          <a:prstGeom prst="straightConnector1">
            <a:avLst/>
          </a:prstGeom>
          <a:noFill/>
          <a:ln cap="flat" cmpd="sng" w="9525">
            <a:solidFill>
              <a:schemeClr val="dk1"/>
            </a:solidFill>
            <a:prstDash val="solid"/>
            <a:round/>
            <a:headEnd len="med" w="med" type="none"/>
            <a:tailEnd len="med" w="med" type="triangle"/>
          </a:ln>
        </p:spPr>
      </p:cxnSp>
      <p:cxnSp>
        <p:nvCxnSpPr>
          <p:cNvPr id="861" name="Google Shape;861;p111"/>
          <p:cNvCxnSpPr>
            <a:endCxn id="853" idx="2"/>
          </p:cNvCxnSpPr>
          <p:nvPr/>
        </p:nvCxnSpPr>
        <p:spPr>
          <a:xfrm>
            <a:off x="6927350" y="4639925"/>
            <a:ext cx="382500" cy="0"/>
          </a:xfrm>
          <a:prstGeom prst="straightConnector1">
            <a:avLst/>
          </a:prstGeom>
          <a:noFill/>
          <a:ln cap="flat" cmpd="sng" w="9525">
            <a:solidFill>
              <a:schemeClr val="dk1"/>
            </a:solidFill>
            <a:prstDash val="solid"/>
            <a:round/>
            <a:headEnd len="med" w="med" type="none"/>
            <a:tailEnd len="med" w="med" type="triangle"/>
          </a:ln>
        </p:spPr>
      </p:cxnSp>
      <p:pic>
        <p:nvPicPr>
          <p:cNvPr id="862" name="Google Shape;862;p111"/>
          <p:cNvPicPr preferRelativeResize="0"/>
          <p:nvPr/>
        </p:nvPicPr>
        <p:blipFill rotWithShape="1">
          <a:blip r:embed="rId3">
            <a:alphaModFix/>
          </a:blip>
          <a:srcRect b="0" l="0" r="0" t="0"/>
          <a:stretch/>
        </p:blipFill>
        <p:spPr>
          <a:xfrm>
            <a:off x="63251" y="1278450"/>
            <a:ext cx="2936400" cy="881700"/>
          </a:xfrm>
          <a:prstGeom prst="rect">
            <a:avLst/>
          </a:prstGeom>
          <a:noFill/>
          <a:ln>
            <a:noFill/>
          </a:ln>
        </p:spPr>
      </p:pic>
      <p:pic>
        <p:nvPicPr>
          <p:cNvPr id="863" name="Google Shape;863;p111"/>
          <p:cNvPicPr preferRelativeResize="0"/>
          <p:nvPr/>
        </p:nvPicPr>
        <p:blipFill rotWithShape="1">
          <a:blip r:embed="rId3">
            <a:alphaModFix/>
          </a:blip>
          <a:srcRect b="0" l="0" r="0" t="0"/>
          <a:stretch/>
        </p:blipFill>
        <p:spPr>
          <a:xfrm>
            <a:off x="2023726" y="3589475"/>
            <a:ext cx="2936400" cy="881700"/>
          </a:xfrm>
          <a:prstGeom prst="rect">
            <a:avLst/>
          </a:prstGeom>
          <a:noFill/>
          <a:ln>
            <a:noFill/>
          </a:ln>
        </p:spPr>
      </p:pic>
      <p:pic>
        <p:nvPicPr>
          <p:cNvPr id="864" name="Google Shape;864;p111"/>
          <p:cNvPicPr preferRelativeResize="0"/>
          <p:nvPr/>
        </p:nvPicPr>
        <p:blipFill rotWithShape="1">
          <a:blip r:embed="rId3">
            <a:alphaModFix/>
          </a:blip>
          <a:srcRect b="0" l="0" r="0" t="0"/>
          <a:stretch/>
        </p:blipFill>
        <p:spPr>
          <a:xfrm>
            <a:off x="4337801" y="2979875"/>
            <a:ext cx="2936400" cy="881700"/>
          </a:xfrm>
          <a:prstGeom prst="rect">
            <a:avLst/>
          </a:prstGeom>
          <a:noFill/>
          <a:ln>
            <a:noFill/>
          </a:ln>
        </p:spPr>
      </p:pic>
      <p:sp>
        <p:nvSpPr>
          <p:cNvPr id="865" name="Google Shape;865;p111"/>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4"/>
              </a:rPr>
              <a:t>http://bit.ly/istio-kubernetes</a:t>
            </a:r>
            <a:endParaRPr>
              <a:solidFill>
                <a:srgbClr val="00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12"/>
          <p:cNvSpPr txBox="1"/>
          <p:nvPr>
            <p:ph idx="1" type="body"/>
          </p:nvPr>
        </p:nvSpPr>
        <p:spPr>
          <a:xfrm>
            <a:off x="628650" y="1039951"/>
            <a:ext cx="7886700" cy="3592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Deployment </a:t>
            </a:r>
            <a:r>
              <a:rPr b="1" lang="en" sz="1600">
                <a:solidFill>
                  <a:schemeClr val="dk1"/>
                </a:solidFill>
              </a:rPr>
              <a:t>Independence</a:t>
            </a:r>
            <a:r>
              <a:rPr lang="en" sz="1600">
                <a:solidFill>
                  <a:schemeClr val="dk1"/>
                </a:solidFill>
              </a:rPr>
              <a:t> - updates to an individual microservice have no negative impact to any other component of the system. Optimized for </a:t>
            </a:r>
            <a:r>
              <a:rPr b="1" lang="en" sz="1600">
                <a:solidFill>
                  <a:schemeClr val="dk1"/>
                </a:solidFill>
              </a:rPr>
              <a:t>Replacement</a:t>
            </a:r>
            <a:r>
              <a:rPr lang="en" sz="1600">
                <a:solidFill>
                  <a:schemeClr val="dk1"/>
                </a:solidFill>
              </a:rPr>
              <a:t>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Organized around </a:t>
            </a:r>
            <a:r>
              <a:rPr b="1" lang="en" sz="1600">
                <a:solidFill>
                  <a:schemeClr val="dk1"/>
                </a:solidFill>
              </a:rPr>
              <a:t>business</a:t>
            </a:r>
            <a:r>
              <a:rPr lang="en" sz="1600">
                <a:solidFill>
                  <a:schemeClr val="dk1"/>
                </a:solidFill>
              </a:rPr>
              <a:t> capabilities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Products</a:t>
            </a:r>
            <a:r>
              <a:rPr lang="en" sz="1600">
                <a:solidFill>
                  <a:schemeClr val="dk1"/>
                </a:solidFill>
              </a:rPr>
              <a:t> not Projects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API</a:t>
            </a:r>
            <a:r>
              <a:rPr lang="en" sz="1600">
                <a:solidFill>
                  <a:schemeClr val="dk1"/>
                </a:solidFill>
              </a:rPr>
              <a:t> Focused</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Smart</a:t>
            </a:r>
            <a:r>
              <a:rPr lang="en" sz="1600">
                <a:solidFill>
                  <a:schemeClr val="dk1"/>
                </a:solidFill>
              </a:rPr>
              <a:t> endpoints and dumb pipes</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Overpass"/>
              <a:buAutoNum type="arabicPeriod"/>
            </a:pPr>
            <a:r>
              <a:rPr lang="en" sz="1600">
                <a:solidFill>
                  <a:schemeClr val="dk1"/>
                </a:solidFill>
              </a:rPr>
              <a:t>Decentralized Governance</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Overpass"/>
              <a:buAutoNum type="arabicPeriod"/>
            </a:pPr>
            <a:r>
              <a:rPr lang="en" sz="1600">
                <a:solidFill>
                  <a:schemeClr val="dk1"/>
                </a:solidFill>
              </a:rPr>
              <a:t>Decentralized Data Management</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Overpass"/>
              <a:buAutoNum type="arabicPeriod"/>
            </a:pPr>
            <a:r>
              <a:rPr lang="en" sz="1600">
                <a:solidFill>
                  <a:schemeClr val="dk1"/>
                </a:solidFill>
              </a:rPr>
              <a:t>Infrastructure Automation (infrastructure as code)</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Overpass"/>
              <a:buAutoNum type="arabicPeriod"/>
            </a:pPr>
            <a:r>
              <a:rPr lang="en" sz="1600">
                <a:solidFill>
                  <a:schemeClr val="dk1"/>
                </a:solidFill>
              </a:rPr>
              <a:t>Design for failure</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Overpass"/>
              <a:buAutoNum type="arabicPeriod"/>
            </a:pPr>
            <a:r>
              <a:rPr lang="en" sz="1600">
                <a:solidFill>
                  <a:schemeClr val="dk1"/>
                </a:solidFill>
              </a:rPr>
              <a:t>Evolutionary Design</a:t>
            </a:r>
            <a:endParaRPr sz="1600"/>
          </a:p>
        </p:txBody>
      </p:sp>
      <p:sp>
        <p:nvSpPr>
          <p:cNvPr id="871" name="Google Shape;871;p11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Principles</a:t>
            </a:r>
            <a:endParaRPr sz="3000">
              <a:solidFill>
                <a:schemeClr val="dk1"/>
              </a:solidFill>
            </a:endParaRPr>
          </a:p>
        </p:txBody>
      </p:sp>
      <p:pic>
        <p:nvPicPr>
          <p:cNvPr id="872" name="Google Shape;872;p112"/>
          <p:cNvPicPr preferRelativeResize="0"/>
          <p:nvPr/>
        </p:nvPicPr>
        <p:blipFill>
          <a:blip r:embed="rId3">
            <a:alphaModFix/>
          </a:blip>
          <a:stretch>
            <a:fillRect/>
          </a:stretch>
        </p:blipFill>
        <p:spPr>
          <a:xfrm>
            <a:off x="6570625" y="2092325"/>
            <a:ext cx="1549850" cy="1549850"/>
          </a:xfrm>
          <a:prstGeom prst="rect">
            <a:avLst/>
          </a:prstGeom>
          <a:noFill/>
          <a:ln>
            <a:noFill/>
          </a:ln>
        </p:spPr>
      </p:pic>
      <p:sp>
        <p:nvSpPr>
          <p:cNvPr id="873" name="Google Shape;873;p112"/>
          <p:cNvSpPr txBox="1"/>
          <p:nvPr/>
        </p:nvSpPr>
        <p:spPr>
          <a:xfrm>
            <a:off x="6494425" y="3623225"/>
            <a:ext cx="16254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2 Pizza Team</a:t>
            </a:r>
            <a:endParaRPr>
              <a:solidFill>
                <a:srgbClr val="FFFFFF"/>
              </a:solidFill>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1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113"/>
          <p:cNvGrpSpPr/>
          <p:nvPr/>
        </p:nvGrpSpPr>
        <p:grpSpPr>
          <a:xfrm>
            <a:off x="3389015" y="991696"/>
            <a:ext cx="5488133" cy="2905254"/>
            <a:chOff x="1097025" y="839225"/>
            <a:chExt cx="7188125" cy="4020000"/>
          </a:xfrm>
        </p:grpSpPr>
        <p:sp>
          <p:nvSpPr>
            <p:cNvPr id="880" name="Google Shape;880;p113"/>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3"/>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3"/>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3"/>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3"/>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3"/>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3"/>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3"/>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3"/>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3"/>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3"/>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3"/>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3"/>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3"/>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3"/>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3"/>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3"/>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3"/>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3"/>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3"/>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113"/>
            <p:cNvCxnSpPr>
              <a:endCxn id="880" idx="6"/>
            </p:cNvCxnSpPr>
            <p:nvPr/>
          </p:nvCxnSpPr>
          <p:spPr>
            <a:xfrm>
              <a:off x="1406325" y="2811125"/>
              <a:ext cx="382800" cy="0"/>
            </a:xfrm>
            <a:prstGeom prst="straightConnector1">
              <a:avLst/>
            </a:prstGeom>
            <a:noFill/>
            <a:ln cap="flat" cmpd="sng" w="9525">
              <a:solidFill>
                <a:schemeClr val="dk1"/>
              </a:solidFill>
              <a:prstDash val="solid"/>
              <a:round/>
              <a:headEnd len="med" w="med" type="none"/>
              <a:tailEnd len="med" w="med" type="triangle"/>
            </a:ln>
          </p:spPr>
        </p:cxnSp>
        <p:cxnSp>
          <p:nvCxnSpPr>
            <p:cNvPr id="901" name="Google Shape;901;p113"/>
            <p:cNvCxnSpPr>
              <a:stCxn id="880" idx="9"/>
              <a:endCxn id="881" idx="5"/>
            </p:cNvCxnSpPr>
            <p:nvPr/>
          </p:nvCxnSpPr>
          <p:spPr>
            <a:xfrm flipH="1" rot="10800000">
              <a:off x="2109769" y="1879925"/>
              <a:ext cx="259800" cy="711900"/>
            </a:xfrm>
            <a:prstGeom prst="straightConnector1">
              <a:avLst/>
            </a:prstGeom>
            <a:noFill/>
            <a:ln cap="flat" cmpd="sng" w="9525">
              <a:solidFill>
                <a:schemeClr val="dk1"/>
              </a:solidFill>
              <a:prstDash val="solid"/>
              <a:round/>
              <a:headEnd len="med" w="med" type="none"/>
              <a:tailEnd len="med" w="med" type="triangle"/>
            </a:ln>
          </p:spPr>
        </p:cxnSp>
        <p:cxnSp>
          <p:nvCxnSpPr>
            <p:cNvPr id="902" name="Google Shape;902;p113"/>
            <p:cNvCxnSpPr>
              <a:stCxn id="880" idx="1"/>
              <a:endCxn id="882"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903" name="Google Shape;903;p113"/>
            <p:cNvCxnSpPr>
              <a:stCxn id="880" idx="2"/>
              <a:endCxn id="883"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904" name="Google Shape;904;p113"/>
            <p:cNvCxnSpPr>
              <a:stCxn id="880" idx="3"/>
              <a:endCxn id="884" idx="7"/>
            </p:cNvCxnSpPr>
            <p:nvPr/>
          </p:nvCxnSpPr>
          <p:spPr>
            <a:xfrm>
              <a:off x="2109769" y="3030425"/>
              <a:ext cx="259800" cy="788400"/>
            </a:xfrm>
            <a:prstGeom prst="straightConnector1">
              <a:avLst/>
            </a:prstGeom>
            <a:noFill/>
            <a:ln cap="flat" cmpd="sng" w="9525">
              <a:solidFill>
                <a:schemeClr val="dk1"/>
              </a:solidFill>
              <a:prstDash val="solid"/>
              <a:round/>
              <a:headEnd len="med" w="med" type="none"/>
              <a:tailEnd len="med" w="med" type="triangle"/>
            </a:ln>
          </p:spPr>
        </p:cxnSp>
        <p:cxnSp>
          <p:nvCxnSpPr>
            <p:cNvPr id="905" name="Google Shape;905;p113"/>
            <p:cNvCxnSpPr>
              <a:stCxn id="882" idx="1"/>
              <a:endCxn id="885" idx="5"/>
            </p:cNvCxnSpPr>
            <p:nvPr/>
          </p:nvCxnSpPr>
          <p:spPr>
            <a:xfrm flipH="1" rot="10800000">
              <a:off x="3269625" y="2336825"/>
              <a:ext cx="623700" cy="169500"/>
            </a:xfrm>
            <a:prstGeom prst="straightConnector1">
              <a:avLst/>
            </a:prstGeom>
            <a:noFill/>
            <a:ln cap="flat" cmpd="sng" w="9525">
              <a:solidFill>
                <a:schemeClr val="dk1"/>
              </a:solidFill>
              <a:prstDash val="solid"/>
              <a:round/>
              <a:headEnd len="med" w="med" type="none"/>
              <a:tailEnd len="med" w="med" type="triangle"/>
            </a:ln>
          </p:spPr>
        </p:cxnSp>
        <p:cxnSp>
          <p:nvCxnSpPr>
            <p:cNvPr id="906" name="Google Shape;906;p113"/>
            <p:cNvCxnSpPr>
              <a:stCxn id="881" idx="1"/>
              <a:endCxn id="891"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907" name="Google Shape;907;p113"/>
            <p:cNvCxnSpPr>
              <a:stCxn id="882" idx="0"/>
              <a:endCxn id="891" idx="5"/>
            </p:cNvCxnSpPr>
            <p:nvPr/>
          </p:nvCxnSpPr>
          <p:spPr>
            <a:xfrm flipH="1" rot="10800000">
              <a:off x="3222844" y="1346290"/>
              <a:ext cx="1203900" cy="1024500"/>
            </a:xfrm>
            <a:prstGeom prst="straightConnector1">
              <a:avLst/>
            </a:prstGeom>
            <a:noFill/>
            <a:ln cap="flat" cmpd="sng" w="9525">
              <a:solidFill>
                <a:schemeClr val="dk1"/>
              </a:solidFill>
              <a:prstDash val="solid"/>
              <a:round/>
              <a:headEnd len="med" w="med" type="none"/>
              <a:tailEnd len="med" w="med" type="triangle"/>
            </a:ln>
          </p:spPr>
        </p:cxnSp>
        <p:cxnSp>
          <p:nvCxnSpPr>
            <p:cNvPr id="908" name="Google Shape;908;p113"/>
            <p:cNvCxnSpPr>
              <a:stCxn id="882" idx="2"/>
              <a:endCxn id="886"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909" name="Google Shape;909;p113"/>
            <p:cNvCxnSpPr>
              <a:stCxn id="883" idx="1"/>
              <a:endCxn id="886" idx="5"/>
            </p:cNvCxnSpPr>
            <p:nvPr/>
          </p:nvCxnSpPr>
          <p:spPr>
            <a:xfrm flipH="1" rot="10800000">
              <a:off x="3498225" y="3099125"/>
              <a:ext cx="471000" cy="321600"/>
            </a:xfrm>
            <a:prstGeom prst="straightConnector1">
              <a:avLst/>
            </a:prstGeom>
            <a:noFill/>
            <a:ln cap="flat" cmpd="sng" w="9525">
              <a:solidFill>
                <a:schemeClr val="dk1"/>
              </a:solidFill>
              <a:prstDash val="solid"/>
              <a:round/>
              <a:headEnd len="med" w="med" type="none"/>
              <a:tailEnd len="med" w="med" type="triangle"/>
            </a:ln>
          </p:spPr>
        </p:cxnSp>
        <p:cxnSp>
          <p:nvCxnSpPr>
            <p:cNvPr id="910" name="Google Shape;910;p113"/>
            <p:cNvCxnSpPr>
              <a:stCxn id="891" idx="2"/>
              <a:endCxn id="890" idx="7"/>
            </p:cNvCxnSpPr>
            <p:nvPr/>
          </p:nvCxnSpPr>
          <p:spPr>
            <a:xfrm>
              <a:off x="4823044" y="1346460"/>
              <a:ext cx="137100" cy="338700"/>
            </a:xfrm>
            <a:prstGeom prst="straightConnector1">
              <a:avLst/>
            </a:prstGeom>
            <a:noFill/>
            <a:ln cap="flat" cmpd="sng" w="9525">
              <a:solidFill>
                <a:schemeClr val="dk1"/>
              </a:solidFill>
              <a:prstDash val="solid"/>
              <a:round/>
              <a:headEnd len="med" w="med" type="none"/>
              <a:tailEnd len="med" w="med" type="triangle"/>
            </a:ln>
          </p:spPr>
        </p:cxnSp>
        <p:cxnSp>
          <p:nvCxnSpPr>
            <p:cNvPr id="911" name="Google Shape;911;p113"/>
            <p:cNvCxnSpPr>
              <a:stCxn id="885" idx="1"/>
              <a:endCxn id="890"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912" name="Google Shape;912;p113"/>
            <p:cNvCxnSpPr>
              <a:stCxn id="890" idx="0"/>
              <a:endCxn id="913"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913" name="Google Shape;913;p113"/>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4" name="Google Shape;914;p113"/>
            <p:cNvCxnSpPr>
              <a:stCxn id="885" idx="2"/>
              <a:endCxn id="889" idx="7"/>
            </p:cNvCxnSpPr>
            <p:nvPr/>
          </p:nvCxnSpPr>
          <p:spPr>
            <a:xfrm>
              <a:off x="4289644" y="2337060"/>
              <a:ext cx="594000" cy="186000"/>
            </a:xfrm>
            <a:prstGeom prst="straightConnector1">
              <a:avLst/>
            </a:prstGeom>
            <a:noFill/>
            <a:ln cap="flat" cmpd="sng" w="9525">
              <a:solidFill>
                <a:schemeClr val="dk1"/>
              </a:solidFill>
              <a:prstDash val="solid"/>
              <a:round/>
              <a:headEnd len="med" w="med" type="none"/>
              <a:tailEnd len="med" w="med" type="triangle"/>
            </a:ln>
          </p:spPr>
        </p:cxnSp>
        <p:cxnSp>
          <p:nvCxnSpPr>
            <p:cNvPr id="915" name="Google Shape;915;p113"/>
            <p:cNvCxnSpPr>
              <a:stCxn id="886" idx="1"/>
              <a:endCxn id="889" idx="5"/>
            </p:cNvCxnSpPr>
            <p:nvPr/>
          </p:nvCxnSpPr>
          <p:spPr>
            <a:xfrm flipH="1" rot="10800000">
              <a:off x="4412625" y="2794025"/>
              <a:ext cx="471000" cy="169500"/>
            </a:xfrm>
            <a:prstGeom prst="straightConnector1">
              <a:avLst/>
            </a:prstGeom>
            <a:noFill/>
            <a:ln cap="flat" cmpd="sng" w="9525">
              <a:solidFill>
                <a:schemeClr val="dk1"/>
              </a:solidFill>
              <a:prstDash val="solid"/>
              <a:round/>
              <a:headEnd len="med" w="med" type="none"/>
              <a:tailEnd len="med" w="med" type="triangle"/>
            </a:ln>
          </p:spPr>
        </p:cxnSp>
        <p:cxnSp>
          <p:nvCxnSpPr>
            <p:cNvPr id="916" name="Google Shape;916;p113"/>
            <p:cNvCxnSpPr>
              <a:stCxn id="886" idx="2"/>
              <a:endCxn id="888"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917" name="Google Shape;917;p113"/>
            <p:cNvCxnSpPr>
              <a:stCxn id="884" idx="1"/>
              <a:endCxn id="888"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918" name="Google Shape;918;p113"/>
            <p:cNvCxnSpPr>
              <a:stCxn id="883" idx="2"/>
              <a:endCxn id="887" idx="7"/>
            </p:cNvCxnSpPr>
            <p:nvPr/>
          </p:nvCxnSpPr>
          <p:spPr>
            <a:xfrm>
              <a:off x="3451444" y="3556260"/>
              <a:ext cx="1051500" cy="491100"/>
            </a:xfrm>
            <a:prstGeom prst="straightConnector1">
              <a:avLst/>
            </a:prstGeom>
            <a:noFill/>
            <a:ln cap="flat" cmpd="sng" w="9525">
              <a:solidFill>
                <a:schemeClr val="dk1"/>
              </a:solidFill>
              <a:prstDash val="solid"/>
              <a:round/>
              <a:headEnd len="med" w="med" type="none"/>
              <a:tailEnd len="med" w="med" type="triangle"/>
            </a:ln>
          </p:spPr>
        </p:cxnSp>
        <p:cxnSp>
          <p:nvCxnSpPr>
            <p:cNvPr id="919" name="Google Shape;919;p113"/>
            <p:cNvCxnSpPr>
              <a:stCxn id="887" idx="9"/>
              <a:endCxn id="888" idx="4"/>
            </p:cNvCxnSpPr>
            <p:nvPr/>
          </p:nvCxnSpPr>
          <p:spPr>
            <a:xfrm flipH="1" rot="10800000">
              <a:off x="4776769" y="3640025"/>
              <a:ext cx="77400" cy="323400"/>
            </a:xfrm>
            <a:prstGeom prst="straightConnector1">
              <a:avLst/>
            </a:prstGeom>
            <a:noFill/>
            <a:ln cap="flat" cmpd="sng" w="9525">
              <a:solidFill>
                <a:schemeClr val="dk1"/>
              </a:solidFill>
              <a:prstDash val="solid"/>
              <a:round/>
              <a:headEnd len="med" w="med" type="none"/>
              <a:tailEnd len="med" w="med" type="triangle"/>
            </a:ln>
          </p:spPr>
        </p:cxnSp>
        <p:cxnSp>
          <p:nvCxnSpPr>
            <p:cNvPr id="920" name="Google Shape;920;p113"/>
            <p:cNvCxnSpPr>
              <a:stCxn id="889" idx="1"/>
              <a:endCxn id="892" idx="5"/>
            </p:cNvCxnSpPr>
            <p:nvPr/>
          </p:nvCxnSpPr>
          <p:spPr>
            <a:xfrm flipH="1" rot="10800000">
              <a:off x="5327025" y="2413325"/>
              <a:ext cx="547200" cy="245400"/>
            </a:xfrm>
            <a:prstGeom prst="straightConnector1">
              <a:avLst/>
            </a:prstGeom>
            <a:noFill/>
            <a:ln cap="flat" cmpd="sng" w="9525">
              <a:solidFill>
                <a:schemeClr val="dk1"/>
              </a:solidFill>
              <a:prstDash val="solid"/>
              <a:round/>
              <a:headEnd len="med" w="med" type="none"/>
              <a:tailEnd len="med" w="med" type="triangle"/>
            </a:ln>
          </p:spPr>
        </p:cxnSp>
        <p:cxnSp>
          <p:nvCxnSpPr>
            <p:cNvPr id="921" name="Google Shape;921;p113"/>
            <p:cNvCxnSpPr>
              <a:stCxn id="889" idx="2"/>
              <a:endCxn id="893" idx="7"/>
            </p:cNvCxnSpPr>
            <p:nvPr/>
          </p:nvCxnSpPr>
          <p:spPr>
            <a:xfrm>
              <a:off x="5280244" y="2794260"/>
              <a:ext cx="441900" cy="338700"/>
            </a:xfrm>
            <a:prstGeom prst="straightConnector1">
              <a:avLst/>
            </a:prstGeom>
            <a:noFill/>
            <a:ln cap="flat" cmpd="sng" w="9525">
              <a:solidFill>
                <a:schemeClr val="dk1"/>
              </a:solidFill>
              <a:prstDash val="solid"/>
              <a:round/>
              <a:headEnd len="med" w="med" type="none"/>
              <a:tailEnd len="med" w="med" type="triangle"/>
            </a:ln>
          </p:spPr>
        </p:cxnSp>
        <p:cxnSp>
          <p:nvCxnSpPr>
            <p:cNvPr id="922" name="Google Shape;922;p113"/>
            <p:cNvCxnSpPr>
              <a:stCxn id="888" idx="1"/>
              <a:endCxn id="893" idx="5"/>
            </p:cNvCxnSpPr>
            <p:nvPr/>
          </p:nvCxnSpPr>
          <p:spPr>
            <a:xfrm flipH="1" rot="10800000">
              <a:off x="5174625" y="3403625"/>
              <a:ext cx="547200" cy="17100"/>
            </a:xfrm>
            <a:prstGeom prst="straightConnector1">
              <a:avLst/>
            </a:prstGeom>
            <a:noFill/>
            <a:ln cap="flat" cmpd="sng" w="9525">
              <a:solidFill>
                <a:schemeClr val="dk1"/>
              </a:solidFill>
              <a:prstDash val="solid"/>
              <a:round/>
              <a:headEnd len="med" w="med" type="none"/>
              <a:tailEnd len="med" w="med" type="triangle"/>
            </a:ln>
          </p:spPr>
        </p:cxnSp>
        <p:cxnSp>
          <p:nvCxnSpPr>
            <p:cNvPr id="923" name="Google Shape;923;p113"/>
            <p:cNvCxnSpPr>
              <a:stCxn id="890" idx="1"/>
              <a:endCxn id="895" idx="6"/>
            </p:cNvCxnSpPr>
            <p:nvPr/>
          </p:nvCxnSpPr>
          <p:spPr>
            <a:xfrm>
              <a:off x="5403225" y="1820525"/>
              <a:ext cx="1339200" cy="0"/>
            </a:xfrm>
            <a:prstGeom prst="straightConnector1">
              <a:avLst/>
            </a:prstGeom>
            <a:noFill/>
            <a:ln cap="flat" cmpd="sng" w="9525">
              <a:solidFill>
                <a:schemeClr val="dk1"/>
              </a:solidFill>
              <a:prstDash val="solid"/>
              <a:round/>
              <a:headEnd len="med" w="med" type="none"/>
              <a:tailEnd len="med" w="med" type="triangle"/>
            </a:ln>
          </p:spPr>
        </p:cxnSp>
        <p:cxnSp>
          <p:nvCxnSpPr>
            <p:cNvPr id="924" name="Google Shape;924;p113"/>
            <p:cNvCxnSpPr>
              <a:stCxn id="913" idx="1"/>
              <a:endCxn id="898" idx="5"/>
            </p:cNvCxnSpPr>
            <p:nvPr/>
          </p:nvCxnSpPr>
          <p:spPr>
            <a:xfrm flipH="1" rot="10800000">
              <a:off x="6089025" y="1193825"/>
              <a:ext cx="471000" cy="169500"/>
            </a:xfrm>
            <a:prstGeom prst="straightConnector1">
              <a:avLst/>
            </a:prstGeom>
            <a:noFill/>
            <a:ln cap="flat" cmpd="sng" w="9525">
              <a:solidFill>
                <a:schemeClr val="dk1"/>
              </a:solidFill>
              <a:prstDash val="solid"/>
              <a:round/>
              <a:headEnd len="med" w="med" type="none"/>
              <a:tailEnd len="med" w="med" type="triangle"/>
            </a:ln>
          </p:spPr>
        </p:cxnSp>
        <p:cxnSp>
          <p:nvCxnSpPr>
            <p:cNvPr id="925" name="Google Shape;925;p113"/>
            <p:cNvCxnSpPr>
              <a:stCxn id="892" idx="2"/>
              <a:endCxn id="894" idx="6"/>
            </p:cNvCxnSpPr>
            <p:nvPr/>
          </p:nvCxnSpPr>
          <p:spPr>
            <a:xfrm>
              <a:off x="6270844" y="2413260"/>
              <a:ext cx="471000" cy="169500"/>
            </a:xfrm>
            <a:prstGeom prst="straightConnector1">
              <a:avLst/>
            </a:prstGeom>
            <a:noFill/>
            <a:ln cap="flat" cmpd="sng" w="9525">
              <a:solidFill>
                <a:schemeClr val="dk1"/>
              </a:solidFill>
              <a:prstDash val="solid"/>
              <a:round/>
              <a:headEnd len="med" w="med" type="none"/>
              <a:tailEnd len="med" w="med" type="triangle"/>
            </a:ln>
          </p:spPr>
        </p:cxnSp>
        <p:cxnSp>
          <p:nvCxnSpPr>
            <p:cNvPr id="926" name="Google Shape;926;p113"/>
            <p:cNvCxnSpPr>
              <a:stCxn id="893" idx="1"/>
              <a:endCxn id="896" idx="6"/>
            </p:cNvCxnSpPr>
            <p:nvPr/>
          </p:nvCxnSpPr>
          <p:spPr>
            <a:xfrm>
              <a:off x="6165225" y="3268325"/>
              <a:ext cx="348000" cy="76500"/>
            </a:xfrm>
            <a:prstGeom prst="straightConnector1">
              <a:avLst/>
            </a:prstGeom>
            <a:noFill/>
            <a:ln cap="flat" cmpd="sng" w="9525">
              <a:solidFill>
                <a:schemeClr val="dk1"/>
              </a:solidFill>
              <a:prstDash val="solid"/>
              <a:round/>
              <a:headEnd len="med" w="med" type="none"/>
              <a:tailEnd len="med" w="med" type="triangle"/>
            </a:ln>
          </p:spPr>
        </p:cxnSp>
        <p:cxnSp>
          <p:nvCxnSpPr>
            <p:cNvPr id="927" name="Google Shape;927;p113"/>
            <p:cNvCxnSpPr>
              <a:stCxn id="893" idx="2"/>
              <a:endCxn id="897" idx="7"/>
            </p:cNvCxnSpPr>
            <p:nvPr/>
          </p:nvCxnSpPr>
          <p:spPr>
            <a:xfrm>
              <a:off x="6118444" y="3403860"/>
              <a:ext cx="746700" cy="491100"/>
            </a:xfrm>
            <a:prstGeom prst="straightConnector1">
              <a:avLst/>
            </a:prstGeom>
            <a:noFill/>
            <a:ln cap="flat" cmpd="sng" w="9525">
              <a:solidFill>
                <a:schemeClr val="dk1"/>
              </a:solidFill>
              <a:prstDash val="solid"/>
              <a:round/>
              <a:headEnd len="med" w="med" type="none"/>
              <a:tailEnd len="med" w="med" type="triangle"/>
            </a:ln>
          </p:spPr>
        </p:cxnSp>
        <p:cxnSp>
          <p:nvCxnSpPr>
            <p:cNvPr id="928" name="Google Shape;928;p113"/>
            <p:cNvCxnSpPr>
              <a:stCxn id="888" idx="2"/>
              <a:endCxn id="899"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929" name="Google Shape;929;p113"/>
            <p:cNvCxnSpPr>
              <a:stCxn id="892" idx="1"/>
              <a:endCxn id="895" idx="5"/>
            </p:cNvCxnSpPr>
            <p:nvPr/>
          </p:nvCxnSpPr>
          <p:spPr>
            <a:xfrm flipH="1" rot="10800000">
              <a:off x="6317625" y="1956125"/>
              <a:ext cx="471000" cy="321600"/>
            </a:xfrm>
            <a:prstGeom prst="straightConnector1">
              <a:avLst/>
            </a:prstGeom>
            <a:noFill/>
            <a:ln cap="flat" cmpd="sng" w="9525">
              <a:solidFill>
                <a:schemeClr val="dk1"/>
              </a:solidFill>
              <a:prstDash val="solid"/>
              <a:round/>
              <a:headEnd len="med" w="med" type="none"/>
              <a:tailEnd len="med" w="med" type="triangle"/>
            </a:ln>
          </p:spPr>
        </p:cxnSp>
        <p:cxnSp>
          <p:nvCxnSpPr>
            <p:cNvPr id="930" name="Google Shape;930;p113"/>
            <p:cNvCxnSpPr>
              <a:endCxn id="881" idx="6"/>
            </p:cNvCxnSpPr>
            <p:nvPr/>
          </p:nvCxnSpPr>
          <p:spPr>
            <a:xfrm>
              <a:off x="1097025" y="1744325"/>
              <a:ext cx="1225500" cy="0"/>
            </a:xfrm>
            <a:prstGeom prst="straightConnector1">
              <a:avLst/>
            </a:prstGeom>
            <a:noFill/>
            <a:ln cap="flat" cmpd="sng" w="9525">
              <a:solidFill>
                <a:schemeClr val="dk1"/>
              </a:solidFill>
              <a:prstDash val="solid"/>
              <a:round/>
              <a:headEnd len="med" w="med" type="none"/>
              <a:tailEnd len="med" w="med" type="triangle"/>
            </a:ln>
          </p:spPr>
        </p:cxnSp>
        <p:cxnSp>
          <p:nvCxnSpPr>
            <p:cNvPr id="931" name="Google Shape;931;p113"/>
            <p:cNvCxnSpPr>
              <a:endCxn id="891" idx="6"/>
            </p:cNvCxnSpPr>
            <p:nvPr/>
          </p:nvCxnSpPr>
          <p:spPr>
            <a:xfrm>
              <a:off x="1510725" y="1210925"/>
              <a:ext cx="2869200" cy="0"/>
            </a:xfrm>
            <a:prstGeom prst="straightConnector1">
              <a:avLst/>
            </a:prstGeom>
            <a:noFill/>
            <a:ln cap="flat" cmpd="sng" w="9525">
              <a:solidFill>
                <a:schemeClr val="dk1"/>
              </a:solidFill>
              <a:prstDash val="solid"/>
              <a:round/>
              <a:headEnd len="med" w="med" type="none"/>
              <a:tailEnd len="med" w="med" type="triangle"/>
            </a:ln>
          </p:spPr>
        </p:cxnSp>
        <p:cxnSp>
          <p:nvCxnSpPr>
            <p:cNvPr id="932" name="Google Shape;932;p113"/>
            <p:cNvCxnSpPr>
              <a:endCxn id="899" idx="6"/>
            </p:cNvCxnSpPr>
            <p:nvPr/>
          </p:nvCxnSpPr>
          <p:spPr>
            <a:xfrm>
              <a:off x="1263225" y="4639925"/>
              <a:ext cx="5174100" cy="0"/>
            </a:xfrm>
            <a:prstGeom prst="straightConnector1">
              <a:avLst/>
            </a:prstGeom>
            <a:noFill/>
            <a:ln cap="flat" cmpd="sng" w="9525">
              <a:solidFill>
                <a:schemeClr val="dk1"/>
              </a:solidFill>
              <a:prstDash val="solid"/>
              <a:round/>
              <a:headEnd len="med" w="med" type="none"/>
              <a:tailEnd len="med" w="med" type="triangle"/>
            </a:ln>
          </p:spPr>
        </p:cxnSp>
        <p:sp>
          <p:nvSpPr>
            <p:cNvPr id="933" name="Google Shape;933;p113"/>
            <p:cNvSpPr/>
            <p:nvPr/>
          </p:nvSpPr>
          <p:spPr>
            <a:xfrm>
              <a:off x="7386050" y="3125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3"/>
            <p:cNvSpPr/>
            <p:nvPr/>
          </p:nvSpPr>
          <p:spPr>
            <a:xfrm>
              <a:off x="7538450" y="2363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3"/>
            <p:cNvSpPr/>
            <p:nvPr/>
          </p:nvSpPr>
          <p:spPr>
            <a:xfrm>
              <a:off x="7843250" y="38110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13"/>
            <p:cNvSpPr/>
            <p:nvPr/>
          </p:nvSpPr>
          <p:spPr>
            <a:xfrm>
              <a:off x="7309850" y="44206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13"/>
            <p:cNvSpPr/>
            <p:nvPr/>
          </p:nvSpPr>
          <p:spPr>
            <a:xfrm>
              <a:off x="7919450" y="1601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13"/>
            <p:cNvSpPr/>
            <p:nvPr/>
          </p:nvSpPr>
          <p:spPr>
            <a:xfrm>
              <a:off x="7386050" y="83922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113"/>
            <p:cNvCxnSpPr>
              <a:endCxn id="938" idx="2"/>
            </p:cNvCxnSpPr>
            <p:nvPr/>
          </p:nvCxnSpPr>
          <p:spPr>
            <a:xfrm>
              <a:off x="7003250" y="1058525"/>
              <a:ext cx="382800" cy="0"/>
            </a:xfrm>
            <a:prstGeom prst="straightConnector1">
              <a:avLst/>
            </a:prstGeom>
            <a:noFill/>
            <a:ln cap="flat" cmpd="sng" w="9525">
              <a:solidFill>
                <a:schemeClr val="dk1"/>
              </a:solidFill>
              <a:prstDash val="solid"/>
              <a:round/>
              <a:headEnd len="med" w="med" type="none"/>
              <a:tailEnd len="med" w="med" type="triangle"/>
            </a:ln>
          </p:spPr>
        </p:cxnSp>
        <p:cxnSp>
          <p:nvCxnSpPr>
            <p:cNvPr id="940" name="Google Shape;940;p113"/>
            <p:cNvCxnSpPr>
              <a:endCxn id="937" idx="2"/>
            </p:cNvCxnSpPr>
            <p:nvPr/>
          </p:nvCxnSpPr>
          <p:spPr>
            <a:xfrm>
              <a:off x="7231550" y="1820525"/>
              <a:ext cx="687900" cy="0"/>
            </a:xfrm>
            <a:prstGeom prst="straightConnector1">
              <a:avLst/>
            </a:prstGeom>
            <a:noFill/>
            <a:ln cap="flat" cmpd="sng" w="9525">
              <a:solidFill>
                <a:schemeClr val="dk1"/>
              </a:solidFill>
              <a:prstDash val="solid"/>
              <a:round/>
              <a:headEnd len="med" w="med" type="none"/>
              <a:tailEnd len="med" w="med" type="triangle"/>
            </a:ln>
          </p:spPr>
        </p:cxnSp>
        <p:cxnSp>
          <p:nvCxnSpPr>
            <p:cNvPr id="941" name="Google Shape;941;p113"/>
            <p:cNvCxnSpPr>
              <a:endCxn id="934" idx="2"/>
            </p:cNvCxnSpPr>
            <p:nvPr/>
          </p:nvCxnSpPr>
          <p:spPr>
            <a:xfrm>
              <a:off x="7231850" y="2582525"/>
              <a:ext cx="306600" cy="0"/>
            </a:xfrm>
            <a:prstGeom prst="straightConnector1">
              <a:avLst/>
            </a:prstGeom>
            <a:noFill/>
            <a:ln cap="flat" cmpd="sng" w="9525">
              <a:solidFill>
                <a:schemeClr val="dk1"/>
              </a:solidFill>
              <a:prstDash val="solid"/>
              <a:round/>
              <a:headEnd len="med" w="med" type="none"/>
              <a:tailEnd len="med" w="med" type="triangle"/>
            </a:ln>
          </p:spPr>
        </p:cxnSp>
        <p:cxnSp>
          <p:nvCxnSpPr>
            <p:cNvPr id="942" name="Google Shape;942;p113"/>
            <p:cNvCxnSpPr>
              <a:endCxn id="933" idx="2"/>
            </p:cNvCxnSpPr>
            <p:nvPr/>
          </p:nvCxnSpPr>
          <p:spPr>
            <a:xfrm>
              <a:off x="7003250" y="3344525"/>
              <a:ext cx="382800" cy="0"/>
            </a:xfrm>
            <a:prstGeom prst="straightConnector1">
              <a:avLst/>
            </a:prstGeom>
            <a:noFill/>
            <a:ln cap="flat" cmpd="sng" w="9525">
              <a:solidFill>
                <a:schemeClr val="dk1"/>
              </a:solidFill>
              <a:prstDash val="solid"/>
              <a:round/>
              <a:headEnd len="med" w="med" type="none"/>
              <a:tailEnd len="med" w="med" type="triangle"/>
            </a:ln>
          </p:spPr>
        </p:cxnSp>
        <p:cxnSp>
          <p:nvCxnSpPr>
            <p:cNvPr id="943" name="Google Shape;943;p113"/>
            <p:cNvCxnSpPr>
              <a:endCxn id="935" idx="2"/>
            </p:cNvCxnSpPr>
            <p:nvPr/>
          </p:nvCxnSpPr>
          <p:spPr>
            <a:xfrm>
              <a:off x="7308350" y="4030325"/>
              <a:ext cx="534900" cy="0"/>
            </a:xfrm>
            <a:prstGeom prst="straightConnector1">
              <a:avLst/>
            </a:prstGeom>
            <a:noFill/>
            <a:ln cap="flat" cmpd="sng" w="9525">
              <a:solidFill>
                <a:schemeClr val="dk1"/>
              </a:solidFill>
              <a:prstDash val="solid"/>
              <a:round/>
              <a:headEnd len="med" w="med" type="none"/>
              <a:tailEnd len="med" w="med" type="triangle"/>
            </a:ln>
          </p:spPr>
        </p:cxnSp>
        <p:cxnSp>
          <p:nvCxnSpPr>
            <p:cNvPr id="944" name="Google Shape;944;p113"/>
            <p:cNvCxnSpPr>
              <a:endCxn id="936" idx="2"/>
            </p:cNvCxnSpPr>
            <p:nvPr/>
          </p:nvCxnSpPr>
          <p:spPr>
            <a:xfrm>
              <a:off x="6927050" y="4639925"/>
              <a:ext cx="382800" cy="0"/>
            </a:xfrm>
            <a:prstGeom prst="straightConnector1">
              <a:avLst/>
            </a:prstGeom>
            <a:noFill/>
            <a:ln cap="flat" cmpd="sng" w="9525">
              <a:solidFill>
                <a:schemeClr val="dk1"/>
              </a:solidFill>
              <a:prstDash val="solid"/>
              <a:round/>
              <a:headEnd len="med" w="med" type="none"/>
              <a:tailEnd len="med" w="med" type="triangle"/>
            </a:ln>
          </p:spPr>
        </p:cxnSp>
      </p:grpSp>
      <p:sp>
        <p:nvSpPr>
          <p:cNvPr id="945" name="Google Shape;945;p113"/>
          <p:cNvSpPr/>
          <p:nvPr/>
        </p:nvSpPr>
        <p:spPr>
          <a:xfrm>
            <a:off x="821850" y="1999425"/>
            <a:ext cx="1132800" cy="10713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3"/>
          <p:cNvSpPr/>
          <p:nvPr/>
        </p:nvSpPr>
        <p:spPr>
          <a:xfrm>
            <a:off x="2216025" y="2315775"/>
            <a:ext cx="365700" cy="438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947" name="Google Shape;947;p113"/>
          <p:cNvPicPr preferRelativeResize="0"/>
          <p:nvPr/>
        </p:nvPicPr>
        <p:blipFill rotWithShape="1">
          <a:blip r:embed="rId3">
            <a:alphaModFix/>
          </a:blip>
          <a:srcRect b="0" l="0" r="0" t="0"/>
          <a:stretch/>
        </p:blipFill>
        <p:spPr>
          <a:xfrm>
            <a:off x="5484950" y="4002525"/>
            <a:ext cx="688500" cy="668100"/>
          </a:xfrm>
          <a:prstGeom prst="rect">
            <a:avLst/>
          </a:prstGeom>
          <a:noFill/>
          <a:ln>
            <a:noFill/>
          </a:ln>
        </p:spPr>
      </p:pic>
      <p:cxnSp>
        <p:nvCxnSpPr>
          <p:cNvPr id="948" name="Google Shape;948;p113"/>
          <p:cNvCxnSpPr>
            <a:stCxn id="946" idx="2"/>
            <a:endCxn id="945" idx="1"/>
          </p:cNvCxnSpPr>
          <p:nvPr/>
        </p:nvCxnSpPr>
        <p:spPr>
          <a:xfrm rot="10800000">
            <a:off x="1954725" y="2535075"/>
            <a:ext cx="261300" cy="0"/>
          </a:xfrm>
          <a:prstGeom prst="straightConnector1">
            <a:avLst/>
          </a:prstGeom>
          <a:noFill/>
          <a:ln cap="flat" cmpd="sng" w="19050">
            <a:solidFill>
              <a:schemeClr val="dk1"/>
            </a:solidFill>
            <a:prstDash val="solid"/>
            <a:round/>
            <a:headEnd len="med" w="med" type="triangle"/>
            <a:tailEnd len="med" w="med" type="none"/>
          </a:ln>
        </p:spPr>
      </p:cxnSp>
      <p:cxnSp>
        <p:nvCxnSpPr>
          <p:cNvPr id="949" name="Google Shape;949;p113"/>
          <p:cNvCxnSpPr/>
          <p:nvPr/>
        </p:nvCxnSpPr>
        <p:spPr>
          <a:xfrm rot="10800000">
            <a:off x="583125" y="2535075"/>
            <a:ext cx="261300" cy="0"/>
          </a:xfrm>
          <a:prstGeom prst="straightConnector1">
            <a:avLst/>
          </a:prstGeom>
          <a:noFill/>
          <a:ln cap="flat" cmpd="sng" w="19050">
            <a:solidFill>
              <a:schemeClr val="dk1"/>
            </a:solidFill>
            <a:prstDash val="solid"/>
            <a:round/>
            <a:headEnd len="med" w="med" type="triangle"/>
            <a:tailEnd len="med" w="med" type="none"/>
          </a:ln>
        </p:spPr>
      </p:cxnSp>
      <p:cxnSp>
        <p:nvCxnSpPr>
          <p:cNvPr id="950" name="Google Shape;950;p113"/>
          <p:cNvCxnSpPr/>
          <p:nvPr/>
        </p:nvCxnSpPr>
        <p:spPr>
          <a:xfrm>
            <a:off x="2991900" y="660275"/>
            <a:ext cx="0" cy="3933900"/>
          </a:xfrm>
          <a:prstGeom prst="straightConnector1">
            <a:avLst/>
          </a:prstGeom>
          <a:noFill/>
          <a:ln cap="flat" cmpd="sng" w="76200">
            <a:solidFill>
              <a:schemeClr val="lt2"/>
            </a:solidFill>
            <a:prstDash val="solid"/>
            <a:round/>
            <a:headEnd len="med" w="med" type="none"/>
            <a:tailEnd len="med" w="med" type="none"/>
          </a:ln>
        </p:spPr>
      </p:cxnSp>
      <p:sp>
        <p:nvSpPr>
          <p:cNvPr id="951" name="Google Shape;951;p113"/>
          <p:cNvSpPr txBox="1"/>
          <p:nvPr/>
        </p:nvSpPr>
        <p:spPr>
          <a:xfrm>
            <a:off x="169850" y="3680875"/>
            <a:ext cx="2363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Love Thy Mono</a:t>
            </a:r>
            <a:endParaRPr>
              <a:solidFill>
                <a:schemeClr val="dk1"/>
              </a:solidFill>
              <a:latin typeface="Overpass"/>
              <a:ea typeface="Overpass"/>
              <a:cs typeface="Overpass"/>
              <a:sym typeface="Overpass"/>
            </a:endParaRPr>
          </a:p>
        </p:txBody>
      </p:sp>
      <p:sp>
        <p:nvSpPr>
          <p:cNvPr id="952" name="Google Shape;952;p113"/>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Old School 						New School</a:t>
            </a:r>
            <a:endParaRPr sz="3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1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114"/>
          <p:cNvGrpSpPr/>
          <p:nvPr/>
        </p:nvGrpSpPr>
        <p:grpSpPr>
          <a:xfrm>
            <a:off x="7186550" y="1585300"/>
            <a:ext cx="1278600" cy="1079100"/>
            <a:chOff x="7186550" y="1585300"/>
            <a:chExt cx="1278600" cy="1079100"/>
          </a:xfrm>
        </p:grpSpPr>
        <p:sp>
          <p:nvSpPr>
            <p:cNvPr id="960" name="Google Shape;960;p114"/>
            <p:cNvSpPr/>
            <p:nvPr/>
          </p:nvSpPr>
          <p:spPr>
            <a:xfrm>
              <a:off x="7186550" y="16705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14"/>
            <p:cNvSpPr/>
            <p:nvPr/>
          </p:nvSpPr>
          <p:spPr>
            <a:xfrm>
              <a:off x="7316450" y="18856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4"/>
            <p:cNvSpPr txBox="1"/>
            <p:nvPr/>
          </p:nvSpPr>
          <p:spPr>
            <a:xfrm>
              <a:off x="7363700" y="1585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OS</a:t>
              </a:r>
              <a:endParaRPr sz="1100"/>
            </a:p>
          </p:txBody>
        </p:sp>
        <p:sp>
          <p:nvSpPr>
            <p:cNvPr id="963" name="Google Shape;963;p114"/>
            <p:cNvSpPr txBox="1"/>
            <p:nvPr/>
          </p:nvSpPr>
          <p:spPr>
            <a:xfrm>
              <a:off x="7363700" y="1813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964" name="Google Shape;964;p114"/>
            <p:cNvSpPr/>
            <p:nvPr/>
          </p:nvSpPr>
          <p:spPr>
            <a:xfrm>
              <a:off x="7432300" y="21277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4"/>
            <p:cNvSpPr txBox="1"/>
            <p:nvPr/>
          </p:nvSpPr>
          <p:spPr>
            <a:xfrm>
              <a:off x="7363700" y="2194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C</a:t>
              </a:r>
              <a:endParaRPr sz="1100"/>
            </a:p>
          </p:txBody>
        </p:sp>
      </p:grpSp>
      <p:grpSp>
        <p:nvGrpSpPr>
          <p:cNvPr id="966" name="Google Shape;966;p114"/>
          <p:cNvGrpSpPr/>
          <p:nvPr/>
        </p:nvGrpSpPr>
        <p:grpSpPr>
          <a:xfrm rot="2489848">
            <a:off x="3382272" y="3041443"/>
            <a:ext cx="1129822" cy="152403"/>
            <a:chOff x="527275" y="2022000"/>
            <a:chExt cx="1129800" cy="152400"/>
          </a:xfrm>
        </p:grpSpPr>
        <p:cxnSp>
          <p:nvCxnSpPr>
            <p:cNvPr id="967" name="Google Shape;967;p11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968" name="Google Shape;968;p11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969" name="Google Shape;969;p114"/>
          <p:cNvGrpSpPr/>
          <p:nvPr/>
        </p:nvGrpSpPr>
        <p:grpSpPr>
          <a:xfrm>
            <a:off x="603475" y="2098200"/>
            <a:ext cx="1129800" cy="152400"/>
            <a:chOff x="527275" y="2022000"/>
            <a:chExt cx="1129800" cy="152400"/>
          </a:xfrm>
        </p:grpSpPr>
        <p:cxnSp>
          <p:nvCxnSpPr>
            <p:cNvPr id="970" name="Google Shape;970;p11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971" name="Google Shape;971;p11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972" name="Google Shape;972;p114"/>
          <p:cNvGrpSpPr/>
          <p:nvPr/>
        </p:nvGrpSpPr>
        <p:grpSpPr>
          <a:xfrm rot="-2356687">
            <a:off x="6039059" y="3045689"/>
            <a:ext cx="1129826" cy="152404"/>
            <a:chOff x="527275" y="2022000"/>
            <a:chExt cx="1129800" cy="152400"/>
          </a:xfrm>
        </p:grpSpPr>
        <p:cxnSp>
          <p:nvCxnSpPr>
            <p:cNvPr id="973" name="Google Shape;973;p11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974" name="Google Shape;974;p11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975" name="Google Shape;975;p11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 Distributed Computing</a:t>
            </a:r>
            <a:endParaRPr sz="3000">
              <a:solidFill>
                <a:schemeClr val="dk1"/>
              </a:solidFill>
            </a:endParaRPr>
          </a:p>
        </p:txBody>
      </p:sp>
      <p:grpSp>
        <p:nvGrpSpPr>
          <p:cNvPr id="976" name="Google Shape;976;p114"/>
          <p:cNvGrpSpPr/>
          <p:nvPr/>
        </p:nvGrpSpPr>
        <p:grpSpPr>
          <a:xfrm>
            <a:off x="4671950" y="3261700"/>
            <a:ext cx="1278600" cy="1079100"/>
            <a:chOff x="4595750" y="3261700"/>
            <a:chExt cx="1278600" cy="1079100"/>
          </a:xfrm>
        </p:grpSpPr>
        <p:sp>
          <p:nvSpPr>
            <p:cNvPr id="977" name="Google Shape;977;p114"/>
            <p:cNvSpPr/>
            <p:nvPr/>
          </p:nvSpPr>
          <p:spPr>
            <a:xfrm>
              <a:off x="4595750" y="33469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4"/>
            <p:cNvSpPr/>
            <p:nvPr/>
          </p:nvSpPr>
          <p:spPr>
            <a:xfrm>
              <a:off x="4725650" y="35620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4"/>
            <p:cNvSpPr txBox="1"/>
            <p:nvPr/>
          </p:nvSpPr>
          <p:spPr>
            <a:xfrm>
              <a:off x="4772900" y="3261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OS</a:t>
              </a:r>
              <a:endParaRPr sz="1100"/>
            </a:p>
          </p:txBody>
        </p:sp>
        <p:sp>
          <p:nvSpPr>
            <p:cNvPr id="980" name="Google Shape;980;p114"/>
            <p:cNvSpPr txBox="1"/>
            <p:nvPr/>
          </p:nvSpPr>
          <p:spPr>
            <a:xfrm>
              <a:off x="4772900" y="3490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981" name="Google Shape;981;p114"/>
            <p:cNvSpPr/>
            <p:nvPr/>
          </p:nvSpPr>
          <p:spPr>
            <a:xfrm>
              <a:off x="4841500" y="38041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14"/>
            <p:cNvSpPr txBox="1"/>
            <p:nvPr/>
          </p:nvSpPr>
          <p:spPr>
            <a:xfrm>
              <a:off x="4772900" y="3871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B</a:t>
              </a:r>
              <a:endParaRPr sz="1100"/>
            </a:p>
          </p:txBody>
        </p:sp>
      </p:grpSp>
      <p:grpSp>
        <p:nvGrpSpPr>
          <p:cNvPr id="983" name="Google Shape;983;p114"/>
          <p:cNvGrpSpPr/>
          <p:nvPr/>
        </p:nvGrpSpPr>
        <p:grpSpPr>
          <a:xfrm>
            <a:off x="2004950" y="1585300"/>
            <a:ext cx="1278600" cy="1079100"/>
            <a:chOff x="2004950" y="1585300"/>
            <a:chExt cx="1278600" cy="1079100"/>
          </a:xfrm>
        </p:grpSpPr>
        <p:sp>
          <p:nvSpPr>
            <p:cNvPr id="984" name="Google Shape;984;p114"/>
            <p:cNvSpPr/>
            <p:nvPr/>
          </p:nvSpPr>
          <p:spPr>
            <a:xfrm>
              <a:off x="2004950" y="16705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14"/>
            <p:cNvSpPr/>
            <p:nvPr/>
          </p:nvSpPr>
          <p:spPr>
            <a:xfrm>
              <a:off x="2134850" y="18856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14"/>
            <p:cNvSpPr txBox="1"/>
            <p:nvPr/>
          </p:nvSpPr>
          <p:spPr>
            <a:xfrm>
              <a:off x="2182100" y="1585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OS</a:t>
              </a:r>
              <a:endParaRPr sz="1100"/>
            </a:p>
          </p:txBody>
        </p:sp>
        <p:sp>
          <p:nvSpPr>
            <p:cNvPr id="987" name="Google Shape;987;p114"/>
            <p:cNvSpPr txBox="1"/>
            <p:nvPr/>
          </p:nvSpPr>
          <p:spPr>
            <a:xfrm>
              <a:off x="2182100" y="1813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988" name="Google Shape;988;p114"/>
            <p:cNvSpPr/>
            <p:nvPr/>
          </p:nvSpPr>
          <p:spPr>
            <a:xfrm>
              <a:off x="2250700" y="21277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4"/>
            <p:cNvSpPr txBox="1"/>
            <p:nvPr/>
          </p:nvSpPr>
          <p:spPr>
            <a:xfrm>
              <a:off x="2182100" y="2194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a:t>
              </a:r>
              <a:endParaRPr sz="11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1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Fallacies of Distributed Computing</a:t>
            </a:r>
            <a:endParaRPr sz="3000">
              <a:solidFill>
                <a:schemeClr val="dk1"/>
              </a:solidFill>
            </a:endParaRPr>
          </a:p>
        </p:txBody>
      </p:sp>
      <p:sp>
        <p:nvSpPr>
          <p:cNvPr id="995" name="Google Shape;995;p115"/>
          <p:cNvSpPr txBox="1"/>
          <p:nvPr>
            <p:ph idx="1" type="body"/>
          </p:nvPr>
        </p:nvSpPr>
        <p:spPr>
          <a:xfrm>
            <a:off x="609600" y="1154538"/>
            <a:ext cx="8300100" cy="3509100"/>
          </a:xfrm>
          <a:prstGeom prst="rect">
            <a:avLst/>
          </a:prstGeom>
          <a:noFill/>
          <a:ln>
            <a:noFill/>
          </a:ln>
        </p:spPr>
        <p:txBody>
          <a:bodyPr anchorCtr="0" anchor="t" bIns="91425" lIns="91425" spcFirstLastPara="1" rIns="91425" wrap="square" tIns="91425">
            <a:noAutofit/>
          </a:bodyPr>
          <a:lstStyle/>
          <a:p>
            <a:pPr indent="-368300" lvl="0" marL="457200" rtl="0" algn="l">
              <a:spcBef>
                <a:spcPts val="1000"/>
              </a:spcBef>
              <a:spcAft>
                <a:spcPts val="0"/>
              </a:spcAft>
              <a:buClr>
                <a:schemeClr val="dk1"/>
              </a:buClr>
              <a:buSzPts val="2200"/>
              <a:buChar char="•"/>
            </a:pPr>
            <a:r>
              <a:rPr lang="en" sz="2200">
                <a:solidFill>
                  <a:schemeClr val="dk1"/>
                </a:solidFill>
              </a:rPr>
              <a:t>The Network is Reliable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Latency is zero</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Bandwidth is infinite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Topology does not change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There is one administrator</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Transport cost is zero</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network is homogeneous</a:t>
            </a:r>
            <a:endParaRPr sz="2200">
              <a:solidFill>
                <a:schemeClr val="dk1"/>
              </a:solidFill>
            </a:endParaRPr>
          </a:p>
          <a:p>
            <a:pPr indent="0" lvl="0" marL="0" rtl="0" algn="l">
              <a:lnSpc>
                <a:spcPct val="115000"/>
              </a:lnSpc>
              <a:spcBef>
                <a:spcPts val="1600"/>
              </a:spcBef>
              <a:spcAft>
                <a:spcPts val="1600"/>
              </a:spcAft>
              <a:buNone/>
            </a:pPr>
            <a:r>
              <a:rPr lang="en" sz="1800" u="sng">
                <a:solidFill>
                  <a:schemeClr val="dk1"/>
                </a:solidFill>
                <a:hlinkClick r:id="rId3"/>
              </a:rPr>
              <a:t>https://en.wikipedia.org/wiki/Fallacies_of_distributed_computing</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16"/>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6"/>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6"/>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16"/>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6"/>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6"/>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6"/>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6"/>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6"/>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6"/>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16"/>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6"/>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16"/>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16"/>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6"/>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6"/>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6"/>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6"/>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6"/>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6"/>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116"/>
          <p:cNvCxnSpPr>
            <a:endCxn id="1000"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1021" name="Google Shape;1021;p116"/>
          <p:cNvCxnSpPr>
            <a:stCxn id="1000" idx="9"/>
            <a:endCxn id="1001"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1022" name="Google Shape;1022;p116"/>
          <p:cNvCxnSpPr>
            <a:stCxn id="1000" idx="1"/>
            <a:endCxn id="1002"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1023" name="Google Shape;1023;p116"/>
          <p:cNvCxnSpPr>
            <a:stCxn id="1000" idx="2"/>
            <a:endCxn id="1003"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1024" name="Google Shape;1024;p116"/>
          <p:cNvCxnSpPr>
            <a:stCxn id="1000" idx="3"/>
            <a:endCxn id="1004"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1025" name="Google Shape;1025;p116"/>
          <p:cNvCxnSpPr>
            <a:stCxn id="1002" idx="1"/>
            <a:endCxn id="1005"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1026" name="Google Shape;1026;p116"/>
          <p:cNvCxnSpPr>
            <a:stCxn id="1001" idx="1"/>
            <a:endCxn id="1011"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1027" name="Google Shape;1027;p116"/>
          <p:cNvCxnSpPr>
            <a:stCxn id="1002" idx="0"/>
            <a:endCxn id="1011"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1028" name="Google Shape;1028;p116"/>
          <p:cNvCxnSpPr>
            <a:stCxn id="1002" idx="2"/>
            <a:endCxn id="1006"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1029" name="Google Shape;1029;p116"/>
          <p:cNvCxnSpPr>
            <a:stCxn id="1003" idx="1"/>
            <a:endCxn id="1006"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1030" name="Google Shape;1030;p116"/>
          <p:cNvCxnSpPr>
            <a:stCxn id="1011" idx="2"/>
            <a:endCxn id="1010"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1031" name="Google Shape;1031;p116"/>
          <p:cNvCxnSpPr>
            <a:stCxn id="1005" idx="1"/>
            <a:endCxn id="1010"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1032" name="Google Shape;1032;p116"/>
          <p:cNvCxnSpPr>
            <a:stCxn id="1010" idx="0"/>
            <a:endCxn id="1033"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1033" name="Google Shape;1033;p116"/>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4" name="Google Shape;1034;p116"/>
          <p:cNvCxnSpPr>
            <a:stCxn id="1005" idx="2"/>
            <a:endCxn id="1009"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1035" name="Google Shape;1035;p116"/>
          <p:cNvCxnSpPr>
            <a:stCxn id="1006" idx="1"/>
            <a:endCxn id="1009"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036" name="Google Shape;1036;p116"/>
          <p:cNvCxnSpPr>
            <a:stCxn id="1006" idx="2"/>
            <a:endCxn id="1008"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1037" name="Google Shape;1037;p116"/>
          <p:cNvCxnSpPr>
            <a:stCxn id="1004" idx="1"/>
            <a:endCxn id="1008"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1038" name="Google Shape;1038;p116"/>
          <p:cNvCxnSpPr>
            <a:stCxn id="1003" idx="2"/>
            <a:endCxn id="1007"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1039" name="Google Shape;1039;p116"/>
          <p:cNvCxnSpPr>
            <a:stCxn id="1007" idx="9"/>
            <a:endCxn id="1008"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1040" name="Google Shape;1040;p116"/>
          <p:cNvCxnSpPr>
            <a:stCxn id="1009" idx="1"/>
            <a:endCxn id="1012"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1041" name="Google Shape;1041;p116"/>
          <p:cNvCxnSpPr>
            <a:stCxn id="1009" idx="2"/>
            <a:endCxn id="1013"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1042" name="Google Shape;1042;p116"/>
          <p:cNvCxnSpPr>
            <a:stCxn id="1008" idx="1"/>
            <a:endCxn id="1013"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1043" name="Google Shape;1043;p116"/>
          <p:cNvCxnSpPr>
            <a:stCxn id="1010" idx="1"/>
            <a:endCxn id="1015"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1044" name="Google Shape;1044;p116"/>
          <p:cNvCxnSpPr>
            <a:stCxn id="1033" idx="1"/>
            <a:endCxn id="1018"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045" name="Google Shape;1045;p116"/>
          <p:cNvCxnSpPr>
            <a:stCxn id="1012" idx="2"/>
            <a:endCxn id="1014"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046" name="Google Shape;1046;p116"/>
          <p:cNvCxnSpPr>
            <a:stCxn id="1013" idx="1"/>
            <a:endCxn id="1016"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1047" name="Google Shape;1047;p116"/>
          <p:cNvCxnSpPr>
            <a:stCxn id="1013" idx="2"/>
            <a:endCxn id="1017"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1048" name="Google Shape;1048;p116"/>
          <p:cNvCxnSpPr>
            <a:stCxn id="1008" idx="2"/>
            <a:endCxn id="1019"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1049" name="Google Shape;1049;p116"/>
          <p:cNvCxnSpPr>
            <a:stCxn id="1012" idx="1"/>
            <a:endCxn id="1015"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1050" name="Google Shape;1050;p116"/>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Failure of a Service</a:t>
            </a:r>
            <a:endParaRPr sz="3000">
              <a:solidFill>
                <a:schemeClr val="dk1"/>
              </a:solidFill>
            </a:endParaRPr>
          </a:p>
        </p:txBody>
      </p:sp>
      <p:sp>
        <p:nvSpPr>
          <p:cNvPr id="1051" name="Google Shape;1051;p116"/>
          <p:cNvSpPr txBox="1"/>
          <p:nvPr/>
        </p:nvSpPr>
        <p:spPr>
          <a:xfrm>
            <a:off x="-22825" y="4778225"/>
            <a:ext cx="1285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a:t>
            </a:r>
            <a:endParaRPr>
              <a:solidFill>
                <a:schemeClr val="dk1"/>
              </a:solidFill>
            </a:endParaRPr>
          </a:p>
        </p:txBody>
      </p:sp>
      <p:sp>
        <p:nvSpPr>
          <p:cNvPr id="1052" name="Google Shape;1052;p116"/>
          <p:cNvSpPr txBox="1"/>
          <p:nvPr/>
        </p:nvSpPr>
        <p:spPr>
          <a:xfrm>
            <a:off x="5850214" y="1928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0000"/>
                </a:solidFill>
                <a:latin typeface="Proxima Nova"/>
                <a:ea typeface="Proxima Nova"/>
                <a:cs typeface="Proxima Nova"/>
                <a:sym typeface="Proxima Nova"/>
              </a:rPr>
              <a:t>X</a:t>
            </a:r>
            <a:endParaRPr b="1" sz="3200">
              <a:solidFill>
                <a:srgbClr val="FF000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2424"/>
        </a:solidFill>
      </p:bgPr>
    </p:bg>
    <p:spTree>
      <p:nvGrpSpPr>
        <p:cNvPr id="384" name="Shape 384"/>
        <p:cNvGrpSpPr/>
        <p:nvPr/>
      </p:nvGrpSpPr>
      <p:grpSpPr>
        <a:xfrm>
          <a:off x="0" y="0"/>
          <a:ext cx="0" cy="0"/>
          <a:chOff x="0" y="0"/>
          <a:chExt cx="0" cy="0"/>
        </a:xfrm>
      </p:grpSpPr>
      <p:sp>
        <p:nvSpPr>
          <p:cNvPr id="385" name="Google Shape;385;p99"/>
          <p:cNvSpPr txBox="1"/>
          <p:nvPr/>
        </p:nvSpPr>
        <p:spPr>
          <a:xfrm>
            <a:off x="800598" y="587825"/>
            <a:ext cx="4950000" cy="1401000"/>
          </a:xfrm>
          <a:prstGeom prst="rect">
            <a:avLst/>
          </a:prstGeom>
          <a:noFill/>
          <a:ln>
            <a:noFill/>
          </a:ln>
        </p:spPr>
        <p:txBody>
          <a:bodyPr anchorCtr="0" anchor="ctr" bIns="14300" lIns="14300" spcFirstLastPara="1" rIns="14300" wrap="square" tIns="14300">
            <a:noAutofit/>
          </a:bodyPr>
          <a:lstStyle/>
          <a:p>
            <a:pPr indent="0" lvl="0" marL="0" marR="0" rtl="0" algn="l">
              <a:lnSpc>
                <a:spcPct val="70000"/>
              </a:lnSpc>
              <a:spcBef>
                <a:spcPts val="0"/>
              </a:spcBef>
              <a:spcAft>
                <a:spcPts val="0"/>
              </a:spcAft>
              <a:buClr>
                <a:srgbClr val="000000"/>
              </a:buClr>
              <a:buSzPts val="2400"/>
              <a:buFont typeface="Overpass ExtraBold"/>
              <a:buNone/>
            </a:pPr>
            <a:r>
              <a:rPr b="1" lang="en" sz="2400">
                <a:solidFill>
                  <a:srgbClr val="FFFFFF"/>
                </a:solidFill>
                <a:latin typeface="Overpass ExtraBold"/>
                <a:ea typeface="Overpass ExtraBold"/>
                <a:cs typeface="Overpass ExtraBold"/>
                <a:sym typeface="Overpass ExtraBold"/>
              </a:rPr>
              <a:t>Rafael Benevides</a:t>
            </a:r>
            <a:br>
              <a:rPr b="0" i="0" lang="en" sz="2400" u="none" cap="none" strike="noStrike">
                <a:solidFill>
                  <a:srgbClr val="FFFFFF"/>
                </a:solidFill>
                <a:latin typeface="Overpass Light"/>
                <a:ea typeface="Overpass Light"/>
                <a:cs typeface="Overpass Light"/>
                <a:sym typeface="Overpass Light"/>
              </a:rPr>
            </a:br>
            <a:endParaRPr b="0" i="0" sz="2400" u="none" cap="none" strike="noStrike">
              <a:solidFill>
                <a:srgbClr val="FFFFFF"/>
              </a:solidFill>
              <a:latin typeface="Overpass Light"/>
              <a:ea typeface="Overpass Light"/>
              <a:cs typeface="Overpass Light"/>
              <a:sym typeface="Overpass Light"/>
            </a:endParaRPr>
          </a:p>
          <a:p>
            <a:pPr indent="0" lvl="0" marL="0" marR="0" rtl="0" algn="l">
              <a:lnSpc>
                <a:spcPct val="70000"/>
              </a:lnSpc>
              <a:spcBef>
                <a:spcPts val="0"/>
              </a:spcBef>
              <a:spcAft>
                <a:spcPts val="0"/>
              </a:spcAft>
              <a:buClr>
                <a:srgbClr val="000000"/>
              </a:buClr>
              <a:buSzPts val="2400"/>
              <a:buFont typeface="Overpass ExtraBold"/>
              <a:buNone/>
            </a:pPr>
            <a:r>
              <a:rPr lang="en" sz="1900">
                <a:solidFill>
                  <a:srgbClr val="FFFFFF"/>
                </a:solidFill>
                <a:latin typeface="Overpass ExtraLight"/>
                <a:ea typeface="Overpass ExtraLight"/>
                <a:cs typeface="Overpass ExtraLight"/>
                <a:sym typeface="Overpass ExtraLight"/>
              </a:rPr>
              <a:t>Cloud-Native Development Advocate</a:t>
            </a:r>
            <a:endParaRPr sz="1900">
              <a:solidFill>
                <a:srgbClr val="FFFFFF"/>
              </a:solidFill>
              <a:latin typeface="Overpass ExtraLight"/>
              <a:ea typeface="Overpass ExtraLight"/>
              <a:cs typeface="Overpass ExtraLight"/>
              <a:sym typeface="Overpass ExtraLight"/>
            </a:endParaRPr>
          </a:p>
          <a:p>
            <a:pPr indent="0" lvl="0" marL="0" marR="0" rtl="0" algn="l">
              <a:lnSpc>
                <a:spcPct val="70000"/>
              </a:lnSpc>
              <a:spcBef>
                <a:spcPts val="0"/>
              </a:spcBef>
              <a:spcAft>
                <a:spcPts val="0"/>
              </a:spcAft>
              <a:buClr>
                <a:srgbClr val="000000"/>
              </a:buClr>
              <a:buSzPts val="2400"/>
              <a:buFont typeface="Overpass ExtraBold"/>
              <a:buNone/>
            </a:pPr>
            <a:r>
              <a:t/>
            </a:r>
            <a:endParaRPr sz="1900">
              <a:solidFill>
                <a:srgbClr val="FFFFFF"/>
              </a:solidFill>
              <a:latin typeface="Overpass ExtraLight"/>
              <a:ea typeface="Overpass ExtraLight"/>
              <a:cs typeface="Overpass ExtraLight"/>
              <a:sym typeface="Overpass ExtraLight"/>
            </a:endParaRPr>
          </a:p>
          <a:p>
            <a:pPr indent="0" lvl="0" marL="0" marR="0" rtl="0" algn="l">
              <a:lnSpc>
                <a:spcPct val="70000"/>
              </a:lnSpc>
              <a:spcBef>
                <a:spcPts val="0"/>
              </a:spcBef>
              <a:spcAft>
                <a:spcPts val="0"/>
              </a:spcAft>
              <a:buClr>
                <a:srgbClr val="000000"/>
              </a:buClr>
              <a:buSzPts val="1100"/>
              <a:buFont typeface="Arial"/>
              <a:buNone/>
            </a:pPr>
            <a:r>
              <a:rPr lang="en" sz="1900">
                <a:solidFill>
                  <a:srgbClr val="FFFFFF"/>
                </a:solidFill>
                <a:latin typeface="Overpass ExtraLight"/>
                <a:ea typeface="Overpass ExtraLight"/>
                <a:cs typeface="Overpass ExtraLight"/>
                <a:sym typeface="Overpass ExtraLight"/>
              </a:rPr>
              <a:t>       </a:t>
            </a:r>
            <a:endParaRPr sz="1900">
              <a:solidFill>
                <a:srgbClr val="FFFFFF"/>
              </a:solidFill>
              <a:latin typeface="Overpass ExtraLight"/>
              <a:ea typeface="Overpass ExtraLight"/>
              <a:cs typeface="Overpass ExtraLight"/>
              <a:sym typeface="Overpass ExtraLight"/>
            </a:endParaRPr>
          </a:p>
          <a:p>
            <a:pPr indent="457200" lvl="0" marL="0" marR="0" rtl="0" algn="l">
              <a:lnSpc>
                <a:spcPct val="70000"/>
              </a:lnSpc>
              <a:spcBef>
                <a:spcPts val="0"/>
              </a:spcBef>
              <a:spcAft>
                <a:spcPts val="0"/>
              </a:spcAft>
              <a:buClr>
                <a:srgbClr val="000000"/>
              </a:buClr>
              <a:buSzPts val="1100"/>
              <a:buFont typeface="Arial"/>
              <a:buNone/>
            </a:pPr>
            <a:r>
              <a:rPr lang="en" sz="1900">
                <a:solidFill>
                  <a:srgbClr val="FFFFFF"/>
                </a:solidFill>
                <a:latin typeface="Overpass ExtraLight"/>
                <a:ea typeface="Overpass ExtraLight"/>
                <a:cs typeface="Overpass ExtraLight"/>
                <a:sym typeface="Overpass ExtraLight"/>
              </a:rPr>
              <a:t>rafael.benevides@oracle.com</a:t>
            </a:r>
            <a:endParaRPr sz="1900">
              <a:solidFill>
                <a:srgbClr val="FFFFFF"/>
              </a:solidFill>
              <a:latin typeface="Overpass ExtraLight"/>
              <a:ea typeface="Overpass ExtraLight"/>
              <a:cs typeface="Overpass ExtraLight"/>
              <a:sym typeface="Overpass ExtraLight"/>
            </a:endParaRPr>
          </a:p>
          <a:p>
            <a:pPr indent="0" lvl="0" marL="0" marR="0" rtl="0" algn="l">
              <a:lnSpc>
                <a:spcPct val="70000"/>
              </a:lnSpc>
              <a:spcBef>
                <a:spcPts val="0"/>
              </a:spcBef>
              <a:spcAft>
                <a:spcPts val="0"/>
              </a:spcAft>
              <a:buClr>
                <a:srgbClr val="000000"/>
              </a:buClr>
              <a:buSzPts val="1100"/>
              <a:buFont typeface="Arial"/>
              <a:buNone/>
            </a:pPr>
            <a:r>
              <a:rPr lang="en" sz="1900">
                <a:solidFill>
                  <a:srgbClr val="FFFFFF"/>
                </a:solidFill>
                <a:latin typeface="Overpass ExtraLight"/>
                <a:ea typeface="Overpass ExtraLight"/>
                <a:cs typeface="Overpass ExtraLight"/>
                <a:sym typeface="Overpass ExtraLight"/>
              </a:rPr>
              <a:t>       </a:t>
            </a:r>
            <a:endParaRPr sz="1900">
              <a:solidFill>
                <a:srgbClr val="FFFFFF"/>
              </a:solidFill>
              <a:latin typeface="Overpass ExtraLight"/>
              <a:ea typeface="Overpass ExtraLight"/>
              <a:cs typeface="Overpass ExtraLight"/>
              <a:sym typeface="Overpass ExtraLight"/>
            </a:endParaRPr>
          </a:p>
          <a:p>
            <a:pPr indent="0" lvl="0" marL="457200" marR="0" rtl="0" algn="l">
              <a:lnSpc>
                <a:spcPct val="70000"/>
              </a:lnSpc>
              <a:spcBef>
                <a:spcPts val="0"/>
              </a:spcBef>
              <a:spcAft>
                <a:spcPts val="0"/>
              </a:spcAft>
              <a:buClr>
                <a:srgbClr val="000000"/>
              </a:buClr>
              <a:buSzPts val="1100"/>
              <a:buFont typeface="Arial"/>
              <a:buNone/>
            </a:pPr>
            <a:r>
              <a:rPr lang="en" sz="1900">
                <a:solidFill>
                  <a:srgbClr val="FFFFFF"/>
                </a:solidFill>
                <a:latin typeface="Overpass ExtraLight"/>
                <a:ea typeface="Overpass ExtraLight"/>
                <a:cs typeface="Overpass ExtraLight"/>
                <a:sym typeface="Overpass ExtraLight"/>
              </a:rPr>
              <a:t>@rafabene</a:t>
            </a:r>
            <a:endParaRPr sz="1900">
              <a:solidFill>
                <a:srgbClr val="FFFFFF"/>
              </a:solidFill>
              <a:latin typeface="Overpass ExtraLight"/>
              <a:ea typeface="Overpass ExtraLight"/>
              <a:cs typeface="Overpass ExtraLight"/>
              <a:sym typeface="Overpass ExtraLight"/>
            </a:endParaRPr>
          </a:p>
          <a:p>
            <a:pPr indent="0" lvl="0" marL="0" marR="0" rtl="0" algn="l">
              <a:lnSpc>
                <a:spcPct val="70000"/>
              </a:lnSpc>
              <a:spcBef>
                <a:spcPts val="0"/>
              </a:spcBef>
              <a:spcAft>
                <a:spcPts val="0"/>
              </a:spcAft>
              <a:buClr>
                <a:srgbClr val="000000"/>
              </a:buClr>
              <a:buSzPts val="1100"/>
              <a:buFont typeface="Arial"/>
              <a:buNone/>
            </a:pPr>
            <a:r>
              <a:t/>
            </a:r>
            <a:endParaRPr sz="1900">
              <a:solidFill>
                <a:srgbClr val="FFFFFF"/>
              </a:solidFill>
              <a:latin typeface="Overpass ExtraLight"/>
              <a:ea typeface="Overpass ExtraLight"/>
              <a:cs typeface="Overpass ExtraLight"/>
              <a:sym typeface="Overpass ExtraLight"/>
            </a:endParaRPr>
          </a:p>
          <a:p>
            <a:pPr indent="0" lvl="0" marL="0" marR="0" rtl="0" algn="l">
              <a:lnSpc>
                <a:spcPct val="70000"/>
              </a:lnSpc>
              <a:spcBef>
                <a:spcPts val="0"/>
              </a:spcBef>
              <a:spcAft>
                <a:spcPts val="0"/>
              </a:spcAft>
              <a:buClr>
                <a:srgbClr val="000000"/>
              </a:buClr>
              <a:buSzPts val="2400"/>
              <a:buFont typeface="Overpass ExtraBold"/>
              <a:buNone/>
            </a:pPr>
            <a:r>
              <a:t/>
            </a:r>
            <a:endParaRPr sz="1900">
              <a:solidFill>
                <a:srgbClr val="FFFFFF"/>
              </a:solidFill>
              <a:latin typeface="Overpass ExtraLight"/>
              <a:ea typeface="Overpass ExtraLight"/>
              <a:cs typeface="Overpass ExtraLight"/>
              <a:sym typeface="Overpass ExtraLight"/>
            </a:endParaRPr>
          </a:p>
        </p:txBody>
      </p:sp>
      <p:sp>
        <p:nvSpPr>
          <p:cNvPr id="386" name="Google Shape;386;p99"/>
          <p:cNvSpPr txBox="1"/>
          <p:nvPr/>
        </p:nvSpPr>
        <p:spPr>
          <a:xfrm>
            <a:off x="883950" y="2286300"/>
            <a:ext cx="5151300" cy="2130900"/>
          </a:xfrm>
          <a:prstGeom prst="rect">
            <a:avLst/>
          </a:prstGeom>
          <a:noFill/>
          <a:ln>
            <a:noFill/>
          </a:ln>
        </p:spPr>
        <p:txBody>
          <a:bodyPr anchorCtr="0" anchor="t" bIns="14300" lIns="14300" spcFirstLastPara="1" rIns="14300" wrap="square" tIns="14300">
            <a:noAutofit/>
          </a:bodyPr>
          <a:lstStyle/>
          <a:p>
            <a:pPr indent="0" lvl="0" marL="0" marR="0" rtl="0" algn="l">
              <a:lnSpc>
                <a:spcPct val="90000"/>
              </a:lnSpc>
              <a:spcBef>
                <a:spcPts val="0"/>
              </a:spcBef>
              <a:spcAft>
                <a:spcPts val="0"/>
              </a:spcAft>
              <a:buClr>
                <a:schemeClr val="dk1"/>
              </a:buClr>
              <a:buSzPts val="1100"/>
              <a:buFont typeface="Arial"/>
              <a:buNone/>
            </a:pPr>
            <a:r>
              <a:rPr lang="en" sz="1600">
                <a:solidFill>
                  <a:srgbClr val="FFFFFF"/>
                </a:solidFill>
                <a:latin typeface="Overpass ExtraLight"/>
                <a:ea typeface="Overpass ExtraLight"/>
                <a:cs typeface="Overpass ExtraLight"/>
                <a:sym typeface="Overpass ExtraLight"/>
              </a:rPr>
              <a:t>Java Certifications:</a:t>
            </a:r>
            <a:endParaRPr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i="1" lang="en" sz="1600">
                <a:solidFill>
                  <a:srgbClr val="FFFFFF"/>
                </a:solidFill>
                <a:latin typeface="Overpass ExtraLight"/>
                <a:ea typeface="Overpass ExtraLight"/>
                <a:cs typeface="Overpass ExtraLight"/>
                <a:sym typeface="Overpass ExtraLight"/>
              </a:rPr>
              <a:t>     SCJA / SCJP / SCWCD / SCBCD / SCEA</a:t>
            </a:r>
            <a:endParaRPr i="1"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lang="en" sz="1600">
                <a:solidFill>
                  <a:srgbClr val="FFFFFF"/>
                </a:solidFill>
                <a:latin typeface="Overpass ExtraLight"/>
                <a:ea typeface="Overpass ExtraLight"/>
                <a:cs typeface="Overpass ExtraLight"/>
                <a:sym typeface="Overpass ExtraLight"/>
              </a:rPr>
              <a:t>JBoss Certifications: </a:t>
            </a:r>
            <a:endParaRPr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i="1" lang="en" sz="1600">
                <a:solidFill>
                  <a:srgbClr val="FFFFFF"/>
                </a:solidFill>
                <a:latin typeface="Overpass ExtraLight"/>
                <a:ea typeface="Overpass ExtraLight"/>
                <a:cs typeface="Overpass ExtraLight"/>
                <a:sym typeface="Overpass ExtraLight"/>
              </a:rPr>
              <a:t>     JBCD / JBCAA</a:t>
            </a:r>
            <a:endParaRPr i="1"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lang="en" sz="1600">
                <a:solidFill>
                  <a:srgbClr val="FFFFFF"/>
                </a:solidFill>
                <a:latin typeface="Overpass ExtraLight"/>
                <a:ea typeface="Overpass ExtraLight"/>
                <a:cs typeface="Overpass ExtraLight"/>
                <a:sym typeface="Overpass ExtraLight"/>
              </a:rPr>
              <a:t>Red Hat Certifications:  </a:t>
            </a:r>
            <a:endParaRPr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i="1" lang="en" sz="1600">
                <a:solidFill>
                  <a:srgbClr val="FFFFFF"/>
                </a:solidFill>
                <a:latin typeface="Overpass ExtraLight"/>
                <a:ea typeface="Overpass ExtraLight"/>
                <a:cs typeface="Overpass ExtraLight"/>
                <a:sym typeface="Overpass ExtraLight"/>
              </a:rPr>
              <a:t>     OpenShift / Containers / Ansible</a:t>
            </a:r>
            <a:endParaRPr i="1"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lang="en" sz="1600">
                <a:solidFill>
                  <a:srgbClr val="FFFFFF"/>
                </a:solidFill>
                <a:latin typeface="Overpass ExtraLight"/>
                <a:ea typeface="Overpass ExtraLight"/>
                <a:cs typeface="Overpass ExtraLight"/>
                <a:sym typeface="Overpass ExtraLight"/>
              </a:rPr>
              <a:t>Other Certifications:</a:t>
            </a:r>
            <a:endParaRPr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rPr i="1" lang="en" sz="1600">
                <a:solidFill>
                  <a:srgbClr val="FFFFFF"/>
                </a:solidFill>
                <a:latin typeface="Overpass ExtraLight"/>
                <a:ea typeface="Overpass ExtraLight"/>
                <a:cs typeface="Overpass ExtraLight"/>
                <a:sym typeface="Overpass ExtraLight"/>
              </a:rPr>
              <a:t>     SAP Netweaver / ITIL / IBM Software Quality</a:t>
            </a:r>
            <a:endParaRPr i="1"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chemeClr val="dk1"/>
              </a:buClr>
              <a:buSzPts val="1100"/>
              <a:buFont typeface="Arial"/>
              <a:buNone/>
            </a:pPr>
            <a:r>
              <a:t/>
            </a:r>
            <a:endParaRPr sz="1600">
              <a:solidFill>
                <a:srgbClr val="FFFFFF"/>
              </a:solidFill>
              <a:latin typeface="Overpass ExtraLight"/>
              <a:ea typeface="Overpass ExtraLight"/>
              <a:cs typeface="Overpass ExtraLight"/>
              <a:sym typeface="Overpass ExtraLight"/>
            </a:endParaRPr>
          </a:p>
          <a:p>
            <a:pPr indent="0" lvl="0" marL="0" marR="0" rtl="0" algn="l">
              <a:lnSpc>
                <a:spcPct val="90000"/>
              </a:lnSpc>
              <a:spcBef>
                <a:spcPts val="0"/>
              </a:spcBef>
              <a:spcAft>
                <a:spcPts val="0"/>
              </a:spcAft>
              <a:buClr>
                <a:srgbClr val="000000"/>
              </a:buClr>
              <a:buSzPts val="1600"/>
              <a:buFont typeface="Overpass ExtraLight"/>
              <a:buNone/>
            </a:pPr>
            <a:r>
              <a:t/>
            </a:r>
            <a:endParaRPr sz="1600">
              <a:solidFill>
                <a:srgbClr val="FFFFFF"/>
              </a:solidFill>
              <a:latin typeface="Overpass ExtraLight"/>
              <a:ea typeface="Overpass ExtraLight"/>
              <a:cs typeface="Overpass ExtraLight"/>
              <a:sym typeface="Overpass ExtraLight"/>
            </a:endParaRPr>
          </a:p>
        </p:txBody>
      </p:sp>
      <p:pic>
        <p:nvPicPr>
          <p:cNvPr id="387" name="Google Shape;387;p99"/>
          <p:cNvPicPr preferRelativeResize="0"/>
          <p:nvPr/>
        </p:nvPicPr>
        <p:blipFill>
          <a:blip r:embed="rId3">
            <a:alphaModFix/>
          </a:blip>
          <a:stretch>
            <a:fillRect/>
          </a:stretch>
        </p:blipFill>
        <p:spPr>
          <a:xfrm>
            <a:off x="829225" y="1711152"/>
            <a:ext cx="294600" cy="239501"/>
          </a:xfrm>
          <a:prstGeom prst="rect">
            <a:avLst/>
          </a:prstGeom>
          <a:noFill/>
          <a:ln>
            <a:noFill/>
          </a:ln>
        </p:spPr>
      </p:pic>
      <p:pic>
        <p:nvPicPr>
          <p:cNvPr id="388" name="Google Shape;388;p99"/>
          <p:cNvPicPr preferRelativeResize="0"/>
          <p:nvPr/>
        </p:nvPicPr>
        <p:blipFill>
          <a:blip r:embed="rId4">
            <a:alphaModFix/>
          </a:blip>
          <a:stretch>
            <a:fillRect/>
          </a:stretch>
        </p:blipFill>
        <p:spPr>
          <a:xfrm>
            <a:off x="802687" y="1248938"/>
            <a:ext cx="347675" cy="347675"/>
          </a:xfrm>
          <a:prstGeom prst="rect">
            <a:avLst/>
          </a:prstGeom>
          <a:noFill/>
          <a:ln>
            <a:noFill/>
          </a:ln>
        </p:spPr>
      </p:pic>
      <p:pic>
        <p:nvPicPr>
          <p:cNvPr id="389" name="Google Shape;389;p99"/>
          <p:cNvPicPr preferRelativeResize="0"/>
          <p:nvPr/>
        </p:nvPicPr>
        <p:blipFill>
          <a:blip r:embed="rId5">
            <a:alphaModFix/>
          </a:blip>
          <a:stretch>
            <a:fillRect/>
          </a:stretch>
        </p:blipFill>
        <p:spPr>
          <a:xfrm>
            <a:off x="6187650" y="152400"/>
            <a:ext cx="2803950" cy="4205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7"/>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7"/>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7"/>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7"/>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7"/>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7"/>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7"/>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7"/>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7"/>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7"/>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7"/>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7"/>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7"/>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7"/>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7"/>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7"/>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7"/>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7"/>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7"/>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7"/>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7" name="Google Shape;1077;p117"/>
          <p:cNvCxnSpPr>
            <a:endCxn id="1057" idx="6"/>
          </p:cNvCxnSpPr>
          <p:nvPr/>
        </p:nvCxnSpPr>
        <p:spPr>
          <a:xfrm>
            <a:off x="1406625" y="2811125"/>
            <a:ext cx="382500" cy="0"/>
          </a:xfrm>
          <a:prstGeom prst="straightConnector1">
            <a:avLst/>
          </a:prstGeom>
          <a:noFill/>
          <a:ln cap="flat" cmpd="sng" w="9525">
            <a:solidFill>
              <a:schemeClr val="dk1"/>
            </a:solidFill>
            <a:prstDash val="solid"/>
            <a:round/>
            <a:headEnd len="med" w="med" type="none"/>
            <a:tailEnd len="med" w="med" type="triangle"/>
          </a:ln>
        </p:spPr>
      </p:cxnSp>
      <p:cxnSp>
        <p:nvCxnSpPr>
          <p:cNvPr id="1078" name="Google Shape;1078;p117"/>
          <p:cNvCxnSpPr>
            <a:stCxn id="1057" idx="9"/>
            <a:endCxn id="1058" idx="5"/>
          </p:cNvCxnSpPr>
          <p:nvPr/>
        </p:nvCxnSpPr>
        <p:spPr>
          <a:xfrm flipH="1" rot="10800000">
            <a:off x="2109769" y="1879925"/>
            <a:ext cx="259500" cy="711900"/>
          </a:xfrm>
          <a:prstGeom prst="straightConnector1">
            <a:avLst/>
          </a:prstGeom>
          <a:noFill/>
          <a:ln cap="flat" cmpd="sng" w="9525">
            <a:solidFill>
              <a:schemeClr val="dk1"/>
            </a:solidFill>
            <a:prstDash val="solid"/>
            <a:round/>
            <a:headEnd len="med" w="med" type="none"/>
            <a:tailEnd len="med" w="med" type="triangle"/>
          </a:ln>
        </p:spPr>
      </p:cxnSp>
      <p:cxnSp>
        <p:nvCxnSpPr>
          <p:cNvPr id="1079" name="Google Shape;1079;p117"/>
          <p:cNvCxnSpPr>
            <a:stCxn id="1057" idx="1"/>
            <a:endCxn id="1059" idx="6"/>
          </p:cNvCxnSpPr>
          <p:nvPr/>
        </p:nvCxnSpPr>
        <p:spPr>
          <a:xfrm flipH="1" rot="10800000">
            <a:off x="2279025" y="2506325"/>
            <a:ext cx="500700" cy="304800"/>
          </a:xfrm>
          <a:prstGeom prst="straightConnector1">
            <a:avLst/>
          </a:prstGeom>
          <a:noFill/>
          <a:ln cap="flat" cmpd="sng" w="9525">
            <a:solidFill>
              <a:schemeClr val="dk1"/>
            </a:solidFill>
            <a:prstDash val="solid"/>
            <a:round/>
            <a:headEnd len="med" w="med" type="none"/>
            <a:tailEnd len="med" w="med" type="triangle"/>
          </a:ln>
        </p:spPr>
      </p:cxnSp>
      <p:cxnSp>
        <p:nvCxnSpPr>
          <p:cNvPr id="1080" name="Google Shape;1080;p117"/>
          <p:cNvCxnSpPr>
            <a:stCxn id="1057" idx="2"/>
            <a:endCxn id="1060" idx="6"/>
          </p:cNvCxnSpPr>
          <p:nvPr/>
        </p:nvCxnSpPr>
        <p:spPr>
          <a:xfrm>
            <a:off x="2232244" y="2946660"/>
            <a:ext cx="776100" cy="474000"/>
          </a:xfrm>
          <a:prstGeom prst="straightConnector1">
            <a:avLst/>
          </a:prstGeom>
          <a:noFill/>
          <a:ln cap="flat" cmpd="sng" w="9525">
            <a:solidFill>
              <a:schemeClr val="dk1"/>
            </a:solidFill>
            <a:prstDash val="solid"/>
            <a:round/>
            <a:headEnd len="med" w="med" type="none"/>
            <a:tailEnd len="med" w="med" type="triangle"/>
          </a:ln>
        </p:spPr>
      </p:cxnSp>
      <p:cxnSp>
        <p:nvCxnSpPr>
          <p:cNvPr id="1081" name="Google Shape;1081;p117"/>
          <p:cNvCxnSpPr>
            <a:stCxn id="1057" idx="3"/>
            <a:endCxn id="1061" idx="7"/>
          </p:cNvCxnSpPr>
          <p:nvPr/>
        </p:nvCxnSpPr>
        <p:spPr>
          <a:xfrm>
            <a:off x="2109769" y="3030425"/>
            <a:ext cx="259500" cy="788100"/>
          </a:xfrm>
          <a:prstGeom prst="straightConnector1">
            <a:avLst/>
          </a:prstGeom>
          <a:noFill/>
          <a:ln cap="flat" cmpd="sng" w="9525">
            <a:solidFill>
              <a:schemeClr val="dk1"/>
            </a:solidFill>
            <a:prstDash val="solid"/>
            <a:round/>
            <a:headEnd len="med" w="med" type="none"/>
            <a:tailEnd len="med" w="med" type="triangle"/>
          </a:ln>
        </p:spPr>
      </p:cxnSp>
      <p:cxnSp>
        <p:nvCxnSpPr>
          <p:cNvPr id="1082" name="Google Shape;1082;p117"/>
          <p:cNvCxnSpPr>
            <a:stCxn id="1059" idx="1"/>
            <a:endCxn id="1062" idx="5"/>
          </p:cNvCxnSpPr>
          <p:nvPr/>
        </p:nvCxnSpPr>
        <p:spPr>
          <a:xfrm flipH="1" rot="10800000">
            <a:off x="3269625" y="2337125"/>
            <a:ext cx="623700" cy="169200"/>
          </a:xfrm>
          <a:prstGeom prst="straightConnector1">
            <a:avLst/>
          </a:prstGeom>
          <a:noFill/>
          <a:ln cap="flat" cmpd="sng" w="9525">
            <a:solidFill>
              <a:schemeClr val="dk1"/>
            </a:solidFill>
            <a:prstDash val="solid"/>
            <a:round/>
            <a:headEnd len="med" w="med" type="none"/>
            <a:tailEnd len="med" w="med" type="triangle"/>
          </a:ln>
        </p:spPr>
      </p:cxnSp>
      <p:cxnSp>
        <p:nvCxnSpPr>
          <p:cNvPr id="1083" name="Google Shape;1083;p117"/>
          <p:cNvCxnSpPr>
            <a:stCxn id="1058" idx="1"/>
            <a:endCxn id="1068" idx="6"/>
          </p:cNvCxnSpPr>
          <p:nvPr/>
        </p:nvCxnSpPr>
        <p:spPr>
          <a:xfrm flipH="1" rot="10800000">
            <a:off x="2812425" y="1210925"/>
            <a:ext cx="1567500" cy="533400"/>
          </a:xfrm>
          <a:prstGeom prst="straightConnector1">
            <a:avLst/>
          </a:prstGeom>
          <a:noFill/>
          <a:ln cap="flat" cmpd="sng" w="9525">
            <a:solidFill>
              <a:schemeClr val="dk1"/>
            </a:solidFill>
            <a:prstDash val="solid"/>
            <a:round/>
            <a:headEnd len="med" w="med" type="none"/>
            <a:tailEnd len="med" w="med" type="triangle"/>
          </a:ln>
        </p:spPr>
      </p:cxnSp>
      <p:cxnSp>
        <p:nvCxnSpPr>
          <p:cNvPr id="1084" name="Google Shape;1084;p117"/>
          <p:cNvCxnSpPr>
            <a:stCxn id="1059" idx="0"/>
            <a:endCxn id="1068" idx="5"/>
          </p:cNvCxnSpPr>
          <p:nvPr/>
        </p:nvCxnSpPr>
        <p:spPr>
          <a:xfrm flipH="1" rot="10800000">
            <a:off x="3222844" y="1346590"/>
            <a:ext cx="1203900" cy="1024200"/>
          </a:xfrm>
          <a:prstGeom prst="straightConnector1">
            <a:avLst/>
          </a:prstGeom>
          <a:noFill/>
          <a:ln cap="flat" cmpd="sng" w="9525">
            <a:solidFill>
              <a:schemeClr val="dk1"/>
            </a:solidFill>
            <a:prstDash val="solid"/>
            <a:round/>
            <a:headEnd len="med" w="med" type="none"/>
            <a:tailEnd len="med" w="med" type="triangle"/>
          </a:ln>
        </p:spPr>
      </p:cxnSp>
      <p:cxnSp>
        <p:nvCxnSpPr>
          <p:cNvPr id="1085" name="Google Shape;1085;p117"/>
          <p:cNvCxnSpPr>
            <a:stCxn id="1059" idx="2"/>
            <a:endCxn id="1063" idx="6"/>
          </p:cNvCxnSpPr>
          <p:nvPr/>
        </p:nvCxnSpPr>
        <p:spPr>
          <a:xfrm>
            <a:off x="3222844" y="2641860"/>
            <a:ext cx="699900" cy="321600"/>
          </a:xfrm>
          <a:prstGeom prst="straightConnector1">
            <a:avLst/>
          </a:prstGeom>
          <a:noFill/>
          <a:ln cap="flat" cmpd="sng" w="9525">
            <a:solidFill>
              <a:schemeClr val="dk1"/>
            </a:solidFill>
            <a:prstDash val="solid"/>
            <a:round/>
            <a:headEnd len="med" w="med" type="none"/>
            <a:tailEnd len="med" w="med" type="triangle"/>
          </a:ln>
        </p:spPr>
      </p:cxnSp>
      <p:cxnSp>
        <p:nvCxnSpPr>
          <p:cNvPr id="1086" name="Google Shape;1086;p117"/>
          <p:cNvCxnSpPr>
            <a:stCxn id="1060" idx="1"/>
            <a:endCxn id="1063" idx="5"/>
          </p:cNvCxnSpPr>
          <p:nvPr/>
        </p:nvCxnSpPr>
        <p:spPr>
          <a:xfrm flipH="1" rot="10800000">
            <a:off x="3498225" y="3099125"/>
            <a:ext cx="471300" cy="321600"/>
          </a:xfrm>
          <a:prstGeom prst="straightConnector1">
            <a:avLst/>
          </a:prstGeom>
          <a:noFill/>
          <a:ln cap="flat" cmpd="sng" w="9525">
            <a:solidFill>
              <a:schemeClr val="dk1"/>
            </a:solidFill>
            <a:prstDash val="solid"/>
            <a:round/>
            <a:headEnd len="med" w="med" type="none"/>
            <a:tailEnd len="med" w="med" type="triangle"/>
          </a:ln>
        </p:spPr>
      </p:cxnSp>
      <p:cxnSp>
        <p:nvCxnSpPr>
          <p:cNvPr id="1087" name="Google Shape;1087;p117"/>
          <p:cNvCxnSpPr>
            <a:stCxn id="1068" idx="2"/>
            <a:endCxn id="1067" idx="7"/>
          </p:cNvCxnSpPr>
          <p:nvPr/>
        </p:nvCxnSpPr>
        <p:spPr>
          <a:xfrm>
            <a:off x="4823044" y="1346460"/>
            <a:ext cx="137100" cy="338400"/>
          </a:xfrm>
          <a:prstGeom prst="straightConnector1">
            <a:avLst/>
          </a:prstGeom>
          <a:noFill/>
          <a:ln cap="flat" cmpd="sng" w="9525">
            <a:solidFill>
              <a:schemeClr val="dk1"/>
            </a:solidFill>
            <a:prstDash val="solid"/>
            <a:round/>
            <a:headEnd len="med" w="med" type="none"/>
            <a:tailEnd len="med" w="med" type="triangle"/>
          </a:ln>
        </p:spPr>
      </p:cxnSp>
      <p:cxnSp>
        <p:nvCxnSpPr>
          <p:cNvPr id="1088" name="Google Shape;1088;p117"/>
          <p:cNvCxnSpPr>
            <a:stCxn id="1062" idx="1"/>
            <a:endCxn id="1067" idx="5"/>
          </p:cNvCxnSpPr>
          <p:nvPr/>
        </p:nvCxnSpPr>
        <p:spPr>
          <a:xfrm flipH="1" rot="10800000">
            <a:off x="4336425" y="1956125"/>
            <a:ext cx="623700" cy="245400"/>
          </a:xfrm>
          <a:prstGeom prst="straightConnector1">
            <a:avLst/>
          </a:prstGeom>
          <a:noFill/>
          <a:ln cap="flat" cmpd="sng" w="9525">
            <a:solidFill>
              <a:schemeClr val="dk1"/>
            </a:solidFill>
            <a:prstDash val="solid"/>
            <a:round/>
            <a:headEnd len="med" w="med" type="none"/>
            <a:tailEnd len="med" w="med" type="triangle"/>
          </a:ln>
        </p:spPr>
      </p:cxnSp>
      <p:cxnSp>
        <p:nvCxnSpPr>
          <p:cNvPr id="1089" name="Google Shape;1089;p117"/>
          <p:cNvCxnSpPr>
            <a:stCxn id="1067" idx="0"/>
            <a:endCxn id="1090" idx="5"/>
          </p:cNvCxnSpPr>
          <p:nvPr/>
        </p:nvCxnSpPr>
        <p:spPr>
          <a:xfrm flipH="1" rot="10800000">
            <a:off x="5356444" y="1498990"/>
            <a:ext cx="289500" cy="186000"/>
          </a:xfrm>
          <a:prstGeom prst="straightConnector1">
            <a:avLst/>
          </a:prstGeom>
          <a:noFill/>
          <a:ln cap="flat" cmpd="sng" w="9525">
            <a:solidFill>
              <a:schemeClr val="dk1"/>
            </a:solidFill>
            <a:prstDash val="solid"/>
            <a:round/>
            <a:headEnd len="med" w="med" type="none"/>
            <a:tailEnd len="med" w="med" type="triangle"/>
          </a:ln>
        </p:spPr>
      </p:cxnSp>
      <p:sp>
        <p:nvSpPr>
          <p:cNvPr id="1090" name="Google Shape;1090;p117"/>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 name="Google Shape;1091;p117"/>
          <p:cNvCxnSpPr>
            <a:stCxn id="1062" idx="2"/>
            <a:endCxn id="1066" idx="7"/>
          </p:cNvCxnSpPr>
          <p:nvPr/>
        </p:nvCxnSpPr>
        <p:spPr>
          <a:xfrm>
            <a:off x="4289644" y="2337060"/>
            <a:ext cx="594300" cy="186000"/>
          </a:xfrm>
          <a:prstGeom prst="straightConnector1">
            <a:avLst/>
          </a:prstGeom>
          <a:noFill/>
          <a:ln cap="flat" cmpd="sng" w="9525">
            <a:solidFill>
              <a:schemeClr val="dk1"/>
            </a:solidFill>
            <a:prstDash val="solid"/>
            <a:round/>
            <a:headEnd len="med" w="med" type="none"/>
            <a:tailEnd len="med" w="med" type="triangle"/>
          </a:ln>
        </p:spPr>
      </p:cxnSp>
      <p:cxnSp>
        <p:nvCxnSpPr>
          <p:cNvPr id="1092" name="Google Shape;1092;p117"/>
          <p:cNvCxnSpPr>
            <a:stCxn id="1063" idx="1"/>
            <a:endCxn id="1066" idx="5"/>
          </p:cNvCxnSpPr>
          <p:nvPr/>
        </p:nvCxnSpPr>
        <p:spPr>
          <a:xfrm flipH="1" rot="10800000">
            <a:off x="4412625" y="27943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093" name="Google Shape;1093;p117"/>
          <p:cNvCxnSpPr>
            <a:stCxn id="1063" idx="2"/>
            <a:endCxn id="1065" idx="7"/>
          </p:cNvCxnSpPr>
          <p:nvPr/>
        </p:nvCxnSpPr>
        <p:spPr>
          <a:xfrm>
            <a:off x="4365844" y="3099060"/>
            <a:ext cx="365700" cy="186000"/>
          </a:xfrm>
          <a:prstGeom prst="straightConnector1">
            <a:avLst/>
          </a:prstGeom>
          <a:noFill/>
          <a:ln cap="flat" cmpd="sng" w="9525">
            <a:solidFill>
              <a:schemeClr val="dk1"/>
            </a:solidFill>
            <a:prstDash val="solid"/>
            <a:round/>
            <a:headEnd len="med" w="med" type="none"/>
            <a:tailEnd len="med" w="med" type="triangle"/>
          </a:ln>
        </p:spPr>
      </p:cxnSp>
      <p:cxnSp>
        <p:nvCxnSpPr>
          <p:cNvPr id="1094" name="Google Shape;1094;p117"/>
          <p:cNvCxnSpPr>
            <a:stCxn id="1061" idx="1"/>
            <a:endCxn id="1065" idx="6"/>
          </p:cNvCxnSpPr>
          <p:nvPr/>
        </p:nvCxnSpPr>
        <p:spPr>
          <a:xfrm flipH="1" rot="10800000">
            <a:off x="2812425" y="3420725"/>
            <a:ext cx="1872300" cy="533400"/>
          </a:xfrm>
          <a:prstGeom prst="straightConnector1">
            <a:avLst/>
          </a:prstGeom>
          <a:noFill/>
          <a:ln cap="flat" cmpd="sng" w="9525">
            <a:solidFill>
              <a:schemeClr val="dk1"/>
            </a:solidFill>
            <a:prstDash val="solid"/>
            <a:round/>
            <a:headEnd len="med" w="med" type="none"/>
            <a:tailEnd len="med" w="med" type="triangle"/>
          </a:ln>
        </p:spPr>
      </p:cxnSp>
      <p:cxnSp>
        <p:nvCxnSpPr>
          <p:cNvPr id="1095" name="Google Shape;1095;p117"/>
          <p:cNvCxnSpPr>
            <a:stCxn id="1060" idx="2"/>
            <a:endCxn id="1064" idx="7"/>
          </p:cNvCxnSpPr>
          <p:nvPr/>
        </p:nvCxnSpPr>
        <p:spPr>
          <a:xfrm>
            <a:off x="3451444" y="3556260"/>
            <a:ext cx="1051500" cy="490800"/>
          </a:xfrm>
          <a:prstGeom prst="straightConnector1">
            <a:avLst/>
          </a:prstGeom>
          <a:noFill/>
          <a:ln cap="flat" cmpd="sng" w="9525">
            <a:solidFill>
              <a:schemeClr val="dk1"/>
            </a:solidFill>
            <a:prstDash val="solid"/>
            <a:round/>
            <a:headEnd len="med" w="med" type="none"/>
            <a:tailEnd len="med" w="med" type="triangle"/>
          </a:ln>
        </p:spPr>
      </p:cxnSp>
      <p:cxnSp>
        <p:nvCxnSpPr>
          <p:cNvPr id="1096" name="Google Shape;1096;p117"/>
          <p:cNvCxnSpPr>
            <a:stCxn id="1064" idx="9"/>
            <a:endCxn id="1065" idx="4"/>
          </p:cNvCxnSpPr>
          <p:nvPr/>
        </p:nvCxnSpPr>
        <p:spPr>
          <a:xfrm flipH="1" rot="10800000">
            <a:off x="4776769" y="3640025"/>
            <a:ext cx="77100" cy="323400"/>
          </a:xfrm>
          <a:prstGeom prst="straightConnector1">
            <a:avLst/>
          </a:prstGeom>
          <a:noFill/>
          <a:ln cap="flat" cmpd="sng" w="9525">
            <a:solidFill>
              <a:schemeClr val="dk1"/>
            </a:solidFill>
            <a:prstDash val="solid"/>
            <a:round/>
            <a:headEnd len="med" w="med" type="none"/>
            <a:tailEnd len="med" w="med" type="triangle"/>
          </a:ln>
        </p:spPr>
      </p:cxnSp>
      <p:cxnSp>
        <p:nvCxnSpPr>
          <p:cNvPr id="1097" name="Google Shape;1097;p117"/>
          <p:cNvCxnSpPr>
            <a:stCxn id="1066" idx="1"/>
            <a:endCxn id="1069" idx="5"/>
          </p:cNvCxnSpPr>
          <p:nvPr/>
        </p:nvCxnSpPr>
        <p:spPr>
          <a:xfrm flipH="1" rot="10800000">
            <a:off x="5327025" y="2413325"/>
            <a:ext cx="547500" cy="245400"/>
          </a:xfrm>
          <a:prstGeom prst="straightConnector1">
            <a:avLst/>
          </a:prstGeom>
          <a:noFill/>
          <a:ln cap="flat" cmpd="sng" w="9525">
            <a:solidFill>
              <a:schemeClr val="dk1"/>
            </a:solidFill>
            <a:prstDash val="solid"/>
            <a:round/>
            <a:headEnd len="med" w="med" type="none"/>
            <a:tailEnd len="med" w="med" type="triangle"/>
          </a:ln>
        </p:spPr>
      </p:cxnSp>
      <p:cxnSp>
        <p:nvCxnSpPr>
          <p:cNvPr id="1098" name="Google Shape;1098;p117"/>
          <p:cNvCxnSpPr>
            <a:stCxn id="1066" idx="2"/>
            <a:endCxn id="1070" idx="7"/>
          </p:cNvCxnSpPr>
          <p:nvPr/>
        </p:nvCxnSpPr>
        <p:spPr>
          <a:xfrm>
            <a:off x="5280244" y="2794260"/>
            <a:ext cx="441900" cy="338400"/>
          </a:xfrm>
          <a:prstGeom prst="straightConnector1">
            <a:avLst/>
          </a:prstGeom>
          <a:noFill/>
          <a:ln cap="flat" cmpd="sng" w="9525">
            <a:solidFill>
              <a:schemeClr val="dk1"/>
            </a:solidFill>
            <a:prstDash val="solid"/>
            <a:round/>
            <a:headEnd len="med" w="med" type="none"/>
            <a:tailEnd len="med" w="med" type="triangle"/>
          </a:ln>
        </p:spPr>
      </p:cxnSp>
      <p:cxnSp>
        <p:nvCxnSpPr>
          <p:cNvPr id="1099" name="Google Shape;1099;p117"/>
          <p:cNvCxnSpPr>
            <a:stCxn id="1065" idx="1"/>
            <a:endCxn id="1070" idx="5"/>
          </p:cNvCxnSpPr>
          <p:nvPr/>
        </p:nvCxnSpPr>
        <p:spPr>
          <a:xfrm flipH="1" rot="10800000">
            <a:off x="5174625" y="3403925"/>
            <a:ext cx="547500" cy="16800"/>
          </a:xfrm>
          <a:prstGeom prst="straightConnector1">
            <a:avLst/>
          </a:prstGeom>
          <a:noFill/>
          <a:ln cap="flat" cmpd="sng" w="9525">
            <a:solidFill>
              <a:schemeClr val="dk1"/>
            </a:solidFill>
            <a:prstDash val="solid"/>
            <a:round/>
            <a:headEnd len="med" w="med" type="none"/>
            <a:tailEnd len="med" w="med" type="triangle"/>
          </a:ln>
        </p:spPr>
      </p:cxnSp>
      <p:cxnSp>
        <p:nvCxnSpPr>
          <p:cNvPr id="1100" name="Google Shape;1100;p117"/>
          <p:cNvCxnSpPr>
            <a:stCxn id="1067" idx="1"/>
            <a:endCxn id="1072" idx="6"/>
          </p:cNvCxnSpPr>
          <p:nvPr/>
        </p:nvCxnSpPr>
        <p:spPr>
          <a:xfrm>
            <a:off x="5403225" y="1820525"/>
            <a:ext cx="1338900" cy="0"/>
          </a:xfrm>
          <a:prstGeom prst="straightConnector1">
            <a:avLst/>
          </a:prstGeom>
          <a:noFill/>
          <a:ln cap="flat" cmpd="sng" w="9525">
            <a:solidFill>
              <a:schemeClr val="dk1"/>
            </a:solidFill>
            <a:prstDash val="solid"/>
            <a:round/>
            <a:headEnd len="med" w="med" type="none"/>
            <a:tailEnd len="med" w="med" type="triangle"/>
          </a:ln>
        </p:spPr>
      </p:cxnSp>
      <p:cxnSp>
        <p:nvCxnSpPr>
          <p:cNvPr id="1101" name="Google Shape;1101;p117"/>
          <p:cNvCxnSpPr>
            <a:stCxn id="1090" idx="1"/>
            <a:endCxn id="1075" idx="5"/>
          </p:cNvCxnSpPr>
          <p:nvPr/>
        </p:nvCxnSpPr>
        <p:spPr>
          <a:xfrm flipH="1" rot="10800000">
            <a:off x="6089025" y="1194125"/>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102" name="Google Shape;1102;p117"/>
          <p:cNvCxnSpPr>
            <a:stCxn id="1069" idx="2"/>
            <a:endCxn id="1071" idx="6"/>
          </p:cNvCxnSpPr>
          <p:nvPr/>
        </p:nvCxnSpPr>
        <p:spPr>
          <a:xfrm>
            <a:off x="6270844" y="2413260"/>
            <a:ext cx="471300" cy="169200"/>
          </a:xfrm>
          <a:prstGeom prst="straightConnector1">
            <a:avLst/>
          </a:prstGeom>
          <a:noFill/>
          <a:ln cap="flat" cmpd="sng" w="9525">
            <a:solidFill>
              <a:schemeClr val="dk1"/>
            </a:solidFill>
            <a:prstDash val="solid"/>
            <a:round/>
            <a:headEnd len="med" w="med" type="none"/>
            <a:tailEnd len="med" w="med" type="triangle"/>
          </a:ln>
        </p:spPr>
      </p:cxnSp>
      <p:cxnSp>
        <p:nvCxnSpPr>
          <p:cNvPr id="1103" name="Google Shape;1103;p117"/>
          <p:cNvCxnSpPr>
            <a:stCxn id="1070" idx="1"/>
            <a:endCxn id="1073" idx="6"/>
          </p:cNvCxnSpPr>
          <p:nvPr/>
        </p:nvCxnSpPr>
        <p:spPr>
          <a:xfrm>
            <a:off x="6165225" y="3268325"/>
            <a:ext cx="348300" cy="76200"/>
          </a:xfrm>
          <a:prstGeom prst="straightConnector1">
            <a:avLst/>
          </a:prstGeom>
          <a:noFill/>
          <a:ln cap="flat" cmpd="sng" w="9525">
            <a:solidFill>
              <a:schemeClr val="dk1"/>
            </a:solidFill>
            <a:prstDash val="solid"/>
            <a:round/>
            <a:headEnd len="med" w="med" type="none"/>
            <a:tailEnd len="med" w="med" type="triangle"/>
          </a:ln>
        </p:spPr>
      </p:cxnSp>
      <p:cxnSp>
        <p:nvCxnSpPr>
          <p:cNvPr id="1104" name="Google Shape;1104;p117"/>
          <p:cNvCxnSpPr>
            <a:stCxn id="1070" idx="2"/>
            <a:endCxn id="1074" idx="7"/>
          </p:cNvCxnSpPr>
          <p:nvPr/>
        </p:nvCxnSpPr>
        <p:spPr>
          <a:xfrm>
            <a:off x="6118444" y="3403860"/>
            <a:ext cx="746700" cy="490800"/>
          </a:xfrm>
          <a:prstGeom prst="straightConnector1">
            <a:avLst/>
          </a:prstGeom>
          <a:noFill/>
          <a:ln cap="flat" cmpd="sng" w="9525">
            <a:solidFill>
              <a:schemeClr val="dk1"/>
            </a:solidFill>
            <a:prstDash val="solid"/>
            <a:round/>
            <a:headEnd len="med" w="med" type="none"/>
            <a:tailEnd len="med" w="med" type="triangle"/>
          </a:ln>
        </p:spPr>
      </p:cxnSp>
      <p:cxnSp>
        <p:nvCxnSpPr>
          <p:cNvPr id="1105" name="Google Shape;1105;p117"/>
          <p:cNvCxnSpPr>
            <a:stCxn id="1065" idx="2"/>
            <a:endCxn id="1076" idx="7"/>
          </p:cNvCxnSpPr>
          <p:nvPr/>
        </p:nvCxnSpPr>
        <p:spPr>
          <a:xfrm>
            <a:off x="5127844" y="3556260"/>
            <a:ext cx="1356300" cy="948000"/>
          </a:xfrm>
          <a:prstGeom prst="straightConnector1">
            <a:avLst/>
          </a:prstGeom>
          <a:noFill/>
          <a:ln cap="flat" cmpd="sng" w="9525">
            <a:solidFill>
              <a:schemeClr val="dk1"/>
            </a:solidFill>
            <a:prstDash val="solid"/>
            <a:round/>
            <a:headEnd len="med" w="med" type="none"/>
            <a:tailEnd len="med" w="med" type="triangle"/>
          </a:ln>
        </p:spPr>
      </p:cxnSp>
      <p:cxnSp>
        <p:nvCxnSpPr>
          <p:cNvPr id="1106" name="Google Shape;1106;p117"/>
          <p:cNvCxnSpPr>
            <a:stCxn id="1069" idx="1"/>
            <a:endCxn id="1072" idx="5"/>
          </p:cNvCxnSpPr>
          <p:nvPr/>
        </p:nvCxnSpPr>
        <p:spPr>
          <a:xfrm flipH="1" rot="10800000">
            <a:off x="6317625" y="1956125"/>
            <a:ext cx="471300" cy="321600"/>
          </a:xfrm>
          <a:prstGeom prst="straightConnector1">
            <a:avLst/>
          </a:prstGeom>
          <a:noFill/>
          <a:ln cap="flat" cmpd="sng" w="9525">
            <a:solidFill>
              <a:schemeClr val="dk1"/>
            </a:solidFill>
            <a:prstDash val="solid"/>
            <a:round/>
            <a:headEnd len="med" w="med" type="none"/>
            <a:tailEnd len="med" w="med" type="triangle"/>
          </a:ln>
        </p:spPr>
      </p:cxnSp>
      <p:sp>
        <p:nvSpPr>
          <p:cNvPr id="1107" name="Google Shape;1107;p117"/>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Cascading Failure</a:t>
            </a:r>
            <a:endParaRPr sz="3000">
              <a:solidFill>
                <a:schemeClr val="dk1"/>
              </a:solidFill>
            </a:endParaRPr>
          </a:p>
        </p:txBody>
      </p:sp>
      <p:sp>
        <p:nvSpPr>
          <p:cNvPr id="1108" name="Google Shape;1108;p117"/>
          <p:cNvSpPr txBox="1"/>
          <p:nvPr/>
        </p:nvSpPr>
        <p:spPr>
          <a:xfrm>
            <a:off x="-22825" y="4778225"/>
            <a:ext cx="1285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a:t>
            </a:r>
            <a:endParaRPr>
              <a:solidFill>
                <a:schemeClr val="dk1"/>
              </a:solidFill>
            </a:endParaRPr>
          </a:p>
        </p:txBody>
      </p:sp>
      <p:sp>
        <p:nvSpPr>
          <p:cNvPr id="1109" name="Google Shape;1109;p117"/>
          <p:cNvSpPr txBox="1"/>
          <p:nvPr/>
        </p:nvSpPr>
        <p:spPr>
          <a:xfrm>
            <a:off x="5850214" y="1928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FF0000"/>
                </a:solidFill>
                <a:latin typeface="Proxima Nova"/>
                <a:ea typeface="Proxima Nova"/>
                <a:cs typeface="Proxima Nova"/>
                <a:sym typeface="Proxima Nova"/>
              </a:rPr>
              <a:t>X</a:t>
            </a:r>
            <a:endParaRPr b="1" sz="3200">
              <a:solidFill>
                <a:srgbClr val="FF0000"/>
              </a:solidFill>
              <a:latin typeface="Proxima Nova"/>
              <a:ea typeface="Proxima Nova"/>
              <a:cs typeface="Proxima Nova"/>
              <a:sym typeface="Proxima Nova"/>
            </a:endParaRPr>
          </a:p>
        </p:txBody>
      </p:sp>
      <p:sp>
        <p:nvSpPr>
          <p:cNvPr id="1110" name="Google Shape;1110;p117"/>
          <p:cNvSpPr txBox="1"/>
          <p:nvPr/>
        </p:nvSpPr>
        <p:spPr>
          <a:xfrm>
            <a:off x="4859614" y="2309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
        <p:nvSpPr>
          <p:cNvPr id="1111" name="Google Shape;1111;p117"/>
          <p:cNvSpPr txBox="1"/>
          <p:nvPr/>
        </p:nvSpPr>
        <p:spPr>
          <a:xfrm>
            <a:off x="3945214" y="26140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
        <p:nvSpPr>
          <p:cNvPr id="1112" name="Google Shape;1112;p117"/>
          <p:cNvSpPr txBox="1"/>
          <p:nvPr/>
        </p:nvSpPr>
        <p:spPr>
          <a:xfrm>
            <a:off x="3869014" y="18520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
        <p:nvSpPr>
          <p:cNvPr id="1113" name="Google Shape;1113;p117"/>
          <p:cNvSpPr txBox="1"/>
          <p:nvPr/>
        </p:nvSpPr>
        <p:spPr>
          <a:xfrm>
            <a:off x="2802214" y="21568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
        <p:nvSpPr>
          <p:cNvPr id="1114" name="Google Shape;1114;p117"/>
          <p:cNvSpPr txBox="1"/>
          <p:nvPr/>
        </p:nvSpPr>
        <p:spPr>
          <a:xfrm>
            <a:off x="3030814" y="3071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
        <p:nvSpPr>
          <p:cNvPr id="1115" name="Google Shape;1115;p117"/>
          <p:cNvSpPr txBox="1"/>
          <p:nvPr/>
        </p:nvSpPr>
        <p:spPr>
          <a:xfrm>
            <a:off x="1811614" y="24616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Proxima Nova"/>
                <a:ea typeface="Proxima Nova"/>
                <a:cs typeface="Proxima Nova"/>
                <a:sym typeface="Proxima Nova"/>
              </a:rPr>
              <a:t>X</a:t>
            </a:r>
            <a:endParaRPr sz="3200">
              <a:solidFill>
                <a:srgbClr val="FF0000"/>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1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118"/>
          <p:cNvGrpSpPr/>
          <p:nvPr/>
        </p:nvGrpSpPr>
        <p:grpSpPr>
          <a:xfrm rot="2489848">
            <a:off x="3534672" y="3041443"/>
            <a:ext cx="1129822" cy="152403"/>
            <a:chOff x="527275" y="2022000"/>
            <a:chExt cx="1129800" cy="152400"/>
          </a:xfrm>
        </p:grpSpPr>
        <p:cxnSp>
          <p:nvCxnSpPr>
            <p:cNvPr id="1122" name="Google Shape;1122;p118"/>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123" name="Google Shape;1123;p118"/>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124" name="Google Shape;1124;p118"/>
          <p:cNvGrpSpPr/>
          <p:nvPr/>
        </p:nvGrpSpPr>
        <p:grpSpPr>
          <a:xfrm>
            <a:off x="603475" y="2098200"/>
            <a:ext cx="1129800" cy="152400"/>
            <a:chOff x="527275" y="2022000"/>
            <a:chExt cx="1129800" cy="152400"/>
          </a:xfrm>
        </p:grpSpPr>
        <p:cxnSp>
          <p:nvCxnSpPr>
            <p:cNvPr id="1125" name="Google Shape;1125;p118"/>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126" name="Google Shape;1126;p118"/>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127" name="Google Shape;1127;p118"/>
          <p:cNvGrpSpPr/>
          <p:nvPr/>
        </p:nvGrpSpPr>
        <p:grpSpPr>
          <a:xfrm rot="-2356687">
            <a:off x="6039059" y="3045689"/>
            <a:ext cx="1129826" cy="152404"/>
            <a:chOff x="527275" y="2022000"/>
            <a:chExt cx="1129800" cy="152400"/>
          </a:xfrm>
        </p:grpSpPr>
        <p:cxnSp>
          <p:nvCxnSpPr>
            <p:cNvPr id="1128" name="Google Shape;1128;p118"/>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129" name="Google Shape;1129;p118"/>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1130" name="Google Shape;1130;p11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embedding Capabilities</a:t>
            </a:r>
            <a:endParaRPr sz="3000">
              <a:solidFill>
                <a:schemeClr val="dk1"/>
              </a:solidFill>
            </a:endParaRPr>
          </a:p>
        </p:txBody>
      </p:sp>
      <p:sp>
        <p:nvSpPr>
          <p:cNvPr id="1131" name="Google Shape;1131;p118"/>
          <p:cNvSpPr/>
          <p:nvPr/>
        </p:nvSpPr>
        <p:spPr>
          <a:xfrm>
            <a:off x="4562675" y="31945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32" name="Google Shape;1132;p118"/>
          <p:cNvSpPr/>
          <p:nvPr/>
        </p:nvSpPr>
        <p:spPr>
          <a:xfrm>
            <a:off x="4620950" y="34141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33" name="Google Shape;1133;p118"/>
          <p:cNvSpPr txBox="1"/>
          <p:nvPr/>
        </p:nvSpPr>
        <p:spPr>
          <a:xfrm>
            <a:off x="4791425" y="3109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134" name="Google Shape;1134;p118"/>
          <p:cNvSpPr txBox="1"/>
          <p:nvPr/>
        </p:nvSpPr>
        <p:spPr>
          <a:xfrm>
            <a:off x="4733600" y="33379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135" name="Google Shape;1135;p118"/>
          <p:cNvSpPr/>
          <p:nvPr/>
        </p:nvSpPr>
        <p:spPr>
          <a:xfrm>
            <a:off x="4671275" y="36427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36" name="Google Shape;1136;p118"/>
          <p:cNvSpPr txBox="1"/>
          <p:nvPr/>
        </p:nvSpPr>
        <p:spPr>
          <a:xfrm>
            <a:off x="4792600" y="35665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38761D"/>
                </a:solidFill>
                <a:latin typeface="Overpass"/>
                <a:ea typeface="Overpass"/>
                <a:cs typeface="Overpass"/>
                <a:sym typeface="Overpass"/>
              </a:rPr>
              <a:t>B</a:t>
            </a:r>
            <a:endParaRPr b="1" sz="1200">
              <a:solidFill>
                <a:srgbClr val="38761D"/>
              </a:solidFill>
              <a:latin typeface="Overpass"/>
              <a:ea typeface="Overpass"/>
              <a:cs typeface="Overpass"/>
              <a:sym typeface="Overpass"/>
            </a:endParaRPr>
          </a:p>
        </p:txBody>
      </p:sp>
      <p:sp>
        <p:nvSpPr>
          <p:cNvPr id="1137" name="Google Shape;1137;p118"/>
          <p:cNvSpPr/>
          <p:nvPr/>
        </p:nvSpPr>
        <p:spPr>
          <a:xfrm>
            <a:off x="4714600" y="38602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138" name="Google Shape;1138;p118"/>
          <p:cNvSpPr/>
          <p:nvPr/>
        </p:nvSpPr>
        <p:spPr>
          <a:xfrm>
            <a:off x="4714600" y="40486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139" name="Google Shape;1139;p118"/>
          <p:cNvSpPr/>
          <p:nvPr/>
        </p:nvSpPr>
        <p:spPr>
          <a:xfrm>
            <a:off x="4714600" y="42311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140" name="Google Shape;1140;p118"/>
          <p:cNvSpPr/>
          <p:nvPr/>
        </p:nvSpPr>
        <p:spPr>
          <a:xfrm>
            <a:off x="4714600" y="44137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141" name="Google Shape;1141;p118"/>
          <p:cNvSpPr/>
          <p:nvPr/>
        </p:nvSpPr>
        <p:spPr>
          <a:xfrm>
            <a:off x="4714600" y="45962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
        <p:nvSpPr>
          <p:cNvPr id="1142" name="Google Shape;1142;p118"/>
          <p:cNvSpPr/>
          <p:nvPr/>
        </p:nvSpPr>
        <p:spPr>
          <a:xfrm>
            <a:off x="1895675" y="15943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43" name="Google Shape;1143;p118"/>
          <p:cNvSpPr/>
          <p:nvPr/>
        </p:nvSpPr>
        <p:spPr>
          <a:xfrm>
            <a:off x="1953950" y="18139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44" name="Google Shape;1144;p118"/>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145" name="Google Shape;1145;p118"/>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146" name="Google Shape;1146;p118"/>
          <p:cNvSpPr/>
          <p:nvPr/>
        </p:nvSpPr>
        <p:spPr>
          <a:xfrm>
            <a:off x="2004275" y="20425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47" name="Google Shape;1147;p118"/>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0000FF"/>
                </a:solidFill>
                <a:latin typeface="Overpass"/>
                <a:ea typeface="Overpass"/>
                <a:cs typeface="Overpass"/>
                <a:sym typeface="Overpass"/>
              </a:rPr>
              <a:t>A</a:t>
            </a:r>
            <a:endParaRPr b="1" sz="1200">
              <a:solidFill>
                <a:srgbClr val="0000FF"/>
              </a:solidFill>
              <a:latin typeface="Overpass"/>
              <a:ea typeface="Overpass"/>
              <a:cs typeface="Overpass"/>
              <a:sym typeface="Overpass"/>
            </a:endParaRPr>
          </a:p>
        </p:txBody>
      </p:sp>
      <p:sp>
        <p:nvSpPr>
          <p:cNvPr id="1148" name="Google Shape;1148;p118"/>
          <p:cNvSpPr/>
          <p:nvPr/>
        </p:nvSpPr>
        <p:spPr>
          <a:xfrm>
            <a:off x="2047600" y="22600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149" name="Google Shape;1149;p118"/>
          <p:cNvSpPr/>
          <p:nvPr/>
        </p:nvSpPr>
        <p:spPr>
          <a:xfrm>
            <a:off x="2047600" y="24484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150" name="Google Shape;1150;p118"/>
          <p:cNvSpPr/>
          <p:nvPr/>
        </p:nvSpPr>
        <p:spPr>
          <a:xfrm>
            <a:off x="2047600" y="26309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151" name="Google Shape;1151;p118"/>
          <p:cNvSpPr/>
          <p:nvPr/>
        </p:nvSpPr>
        <p:spPr>
          <a:xfrm>
            <a:off x="2047600" y="28135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152" name="Google Shape;1152;p118"/>
          <p:cNvSpPr/>
          <p:nvPr/>
        </p:nvSpPr>
        <p:spPr>
          <a:xfrm>
            <a:off x="2047600" y="29960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
        <p:nvSpPr>
          <p:cNvPr id="1153" name="Google Shape;1153;p118"/>
          <p:cNvSpPr/>
          <p:nvPr/>
        </p:nvSpPr>
        <p:spPr>
          <a:xfrm>
            <a:off x="7153475" y="15943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54" name="Google Shape;1154;p118"/>
          <p:cNvSpPr/>
          <p:nvPr/>
        </p:nvSpPr>
        <p:spPr>
          <a:xfrm>
            <a:off x="7211750" y="18139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55" name="Google Shape;1155;p118"/>
          <p:cNvSpPr txBox="1"/>
          <p:nvPr/>
        </p:nvSpPr>
        <p:spPr>
          <a:xfrm>
            <a:off x="73822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156" name="Google Shape;1156;p118"/>
          <p:cNvSpPr txBox="1"/>
          <p:nvPr/>
        </p:nvSpPr>
        <p:spPr>
          <a:xfrm>
            <a:off x="73244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157" name="Google Shape;1157;p118"/>
          <p:cNvSpPr/>
          <p:nvPr/>
        </p:nvSpPr>
        <p:spPr>
          <a:xfrm>
            <a:off x="7262075" y="20425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158" name="Google Shape;1158;p118"/>
          <p:cNvSpPr txBox="1"/>
          <p:nvPr/>
        </p:nvSpPr>
        <p:spPr>
          <a:xfrm>
            <a:off x="73834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741B47"/>
                </a:solidFill>
                <a:latin typeface="Overpass"/>
                <a:ea typeface="Overpass"/>
                <a:cs typeface="Overpass"/>
                <a:sym typeface="Overpass"/>
              </a:rPr>
              <a:t>C</a:t>
            </a:r>
            <a:endParaRPr b="1" sz="1200">
              <a:solidFill>
                <a:srgbClr val="741B47"/>
              </a:solidFill>
              <a:latin typeface="Overpass"/>
              <a:ea typeface="Overpass"/>
              <a:cs typeface="Overpass"/>
              <a:sym typeface="Overpass"/>
            </a:endParaRPr>
          </a:p>
        </p:txBody>
      </p:sp>
      <p:sp>
        <p:nvSpPr>
          <p:cNvPr id="1159" name="Google Shape;1159;p118"/>
          <p:cNvSpPr/>
          <p:nvPr/>
        </p:nvSpPr>
        <p:spPr>
          <a:xfrm>
            <a:off x="7305400" y="22600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160" name="Google Shape;1160;p118"/>
          <p:cNvSpPr/>
          <p:nvPr/>
        </p:nvSpPr>
        <p:spPr>
          <a:xfrm>
            <a:off x="7305400" y="24484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161" name="Google Shape;1161;p118"/>
          <p:cNvSpPr/>
          <p:nvPr/>
        </p:nvSpPr>
        <p:spPr>
          <a:xfrm>
            <a:off x="7305400" y="26309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162" name="Google Shape;1162;p118"/>
          <p:cNvSpPr/>
          <p:nvPr/>
        </p:nvSpPr>
        <p:spPr>
          <a:xfrm>
            <a:off x="7305400" y="28135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163" name="Google Shape;1163;p118"/>
          <p:cNvSpPr/>
          <p:nvPr/>
        </p:nvSpPr>
        <p:spPr>
          <a:xfrm>
            <a:off x="7305400" y="29960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19"/>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000"/>
              <a:buFont typeface="Arial"/>
              <a:buNone/>
            </a:pPr>
            <a:r>
              <a:rPr b="0" i="0" lang="en" sz="3000" u="none" cap="none" strike="noStrike">
                <a:solidFill>
                  <a:srgbClr val="FFFFFF"/>
                </a:solidFill>
                <a:latin typeface="Overpass"/>
                <a:ea typeface="Overpass"/>
                <a:cs typeface="Overpass"/>
                <a:sym typeface="Overpass"/>
              </a:rPr>
              <a:t>History of Microservices</a:t>
            </a:r>
            <a:endParaRPr b="0" i="0" sz="3000" u="none" cap="none" strike="noStrike">
              <a:solidFill>
                <a:srgbClr val="FFFFFF"/>
              </a:solidFill>
              <a:latin typeface="Overpass"/>
              <a:ea typeface="Overpass"/>
              <a:cs typeface="Overpass"/>
              <a:sym typeface="Overpass"/>
            </a:endParaRPr>
          </a:p>
        </p:txBody>
      </p:sp>
      <p:sp>
        <p:nvSpPr>
          <p:cNvPr id="1169" name="Google Shape;1169;p119"/>
          <p:cNvSpPr txBox="1"/>
          <p:nvPr/>
        </p:nvSpPr>
        <p:spPr>
          <a:xfrm>
            <a:off x="-3000" y="2588175"/>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170" name="Google Shape;1170;p119"/>
          <p:cNvCxnSpPr>
            <a:stCxn id="1171"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172" name="Google Shape;1172;p119"/>
          <p:cNvCxnSpPr>
            <a:stCxn id="1171" idx="2"/>
            <a:endCxn id="1171"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173" name="Google Shape;1173;p119"/>
          <p:cNvCxnSpPr/>
          <p:nvPr/>
        </p:nvCxnSpPr>
        <p:spPr>
          <a:xfrm>
            <a:off x="766550" y="2489500"/>
            <a:ext cx="8148600" cy="21900"/>
          </a:xfrm>
          <a:prstGeom prst="straightConnector1">
            <a:avLst/>
          </a:prstGeom>
          <a:noFill/>
          <a:ln cap="flat" cmpd="sng" w="76200">
            <a:solidFill>
              <a:schemeClr val="dk1"/>
            </a:solidFill>
            <a:prstDash val="solid"/>
            <a:round/>
            <a:headEnd len="med" w="med" type="none"/>
            <a:tailEnd len="med" w="med" type="triangle"/>
          </a:ln>
        </p:spPr>
      </p:cxnSp>
      <p:grpSp>
        <p:nvGrpSpPr>
          <p:cNvPr id="1174" name="Google Shape;1174;p119"/>
          <p:cNvGrpSpPr/>
          <p:nvPr/>
        </p:nvGrpSpPr>
        <p:grpSpPr>
          <a:xfrm>
            <a:off x="1805975" y="1878672"/>
            <a:ext cx="1408800" cy="643719"/>
            <a:chOff x="1272575" y="1878672"/>
            <a:chExt cx="1408800" cy="643719"/>
          </a:xfrm>
        </p:grpSpPr>
        <p:sp>
          <p:nvSpPr>
            <p:cNvPr id="1171" name="Google Shape;1171;p119"/>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175" name="Google Shape;1175;p119"/>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76" name="Google Shape;1176;p119"/>
          <p:cNvGrpSpPr/>
          <p:nvPr/>
        </p:nvGrpSpPr>
        <p:grpSpPr>
          <a:xfrm>
            <a:off x="3660505" y="1878675"/>
            <a:ext cx="1164300" cy="643716"/>
            <a:chOff x="3010800" y="1878675"/>
            <a:chExt cx="1164300" cy="643716"/>
          </a:xfrm>
        </p:grpSpPr>
        <p:sp>
          <p:nvSpPr>
            <p:cNvPr id="1177" name="Google Shape;1177;p119"/>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563C1"/>
                  </a:solidFill>
                </a:rPr>
                <a:t>DropWizard</a:t>
              </a:r>
              <a:endParaRPr sz="1200">
                <a:solidFill>
                  <a:srgbClr val="0563C1"/>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178" name="Google Shape;1178;p119"/>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79" name="Google Shape;1179;p119"/>
          <p:cNvGrpSpPr/>
          <p:nvPr/>
        </p:nvGrpSpPr>
        <p:grpSpPr>
          <a:xfrm>
            <a:off x="848600" y="2477391"/>
            <a:ext cx="1195500" cy="1097959"/>
            <a:chOff x="848600" y="2477391"/>
            <a:chExt cx="1195500" cy="1097959"/>
          </a:xfrm>
        </p:grpSpPr>
        <p:sp>
          <p:nvSpPr>
            <p:cNvPr id="1180" name="Google Shape;1180;p119"/>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181" name="Google Shape;1181;p119"/>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82" name="Google Shape;1182;p119"/>
          <p:cNvGrpSpPr/>
          <p:nvPr/>
        </p:nvGrpSpPr>
        <p:grpSpPr>
          <a:xfrm>
            <a:off x="2948975" y="2477391"/>
            <a:ext cx="1408800" cy="847584"/>
            <a:chOff x="2491775" y="2477391"/>
            <a:chExt cx="1408800" cy="847584"/>
          </a:xfrm>
        </p:grpSpPr>
        <p:sp>
          <p:nvSpPr>
            <p:cNvPr id="1183" name="Google Shape;1183;p119"/>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184" name="Google Shape;1184;p119"/>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85" name="Google Shape;1185;p119"/>
          <p:cNvGrpSpPr/>
          <p:nvPr/>
        </p:nvGrpSpPr>
        <p:grpSpPr>
          <a:xfrm>
            <a:off x="4380925" y="2477391"/>
            <a:ext cx="1043700" cy="549384"/>
            <a:chOff x="3847525" y="2477391"/>
            <a:chExt cx="1043700" cy="549384"/>
          </a:xfrm>
        </p:grpSpPr>
        <p:sp>
          <p:nvSpPr>
            <p:cNvPr id="1186" name="Google Shape;1186;p119"/>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Ribbon</a:t>
              </a:r>
              <a:endParaRPr sz="1200">
                <a:solidFill>
                  <a:srgbClr val="CC0000"/>
                </a:solidFill>
              </a:endParaRPr>
            </a:p>
            <a:p>
              <a:pPr indent="0" lvl="0" marL="0" rtl="0" algn="ctr">
                <a:spcBef>
                  <a:spcPts val="0"/>
                </a:spcBef>
                <a:spcAft>
                  <a:spcPts val="0"/>
                </a:spcAft>
                <a:buNone/>
              </a:pPr>
              <a:r>
                <a:rPr lang="en" sz="1200">
                  <a:solidFill>
                    <a:srgbClr val="FFFFFF"/>
                  </a:solidFill>
                </a:rPr>
                <a:t>March</a:t>
              </a:r>
              <a:br>
                <a:rPr lang="en" sz="1200">
                  <a:solidFill>
                    <a:srgbClr val="FFFFFF"/>
                  </a:solidFill>
                </a:rPr>
              </a:br>
              <a:r>
                <a:rPr lang="en" sz="1200">
                  <a:solidFill>
                    <a:srgbClr val="FFFFFF"/>
                  </a:solidFill>
                </a:rPr>
                <a:t> 2012</a:t>
              </a:r>
              <a:endParaRPr sz="1200">
                <a:solidFill>
                  <a:srgbClr val="FFFFFF"/>
                </a:solidFill>
              </a:endParaRPr>
            </a:p>
          </p:txBody>
        </p:sp>
        <p:cxnSp>
          <p:nvCxnSpPr>
            <p:cNvPr id="1187" name="Google Shape;1187;p119"/>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88" name="Google Shape;1188;p119"/>
          <p:cNvGrpSpPr/>
          <p:nvPr/>
        </p:nvGrpSpPr>
        <p:grpSpPr>
          <a:xfrm>
            <a:off x="4666300" y="1878675"/>
            <a:ext cx="1043700" cy="643716"/>
            <a:chOff x="3980500" y="1878675"/>
            <a:chExt cx="1043700" cy="643716"/>
          </a:xfrm>
        </p:grpSpPr>
        <p:sp>
          <p:nvSpPr>
            <p:cNvPr id="1189" name="Google Shape;1189;p119"/>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Hystrix</a:t>
              </a:r>
              <a:endParaRPr sz="1200">
                <a:solidFill>
                  <a:srgbClr val="CC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190" name="Google Shape;1190;p119"/>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91" name="Google Shape;1191;p119"/>
          <p:cNvGrpSpPr/>
          <p:nvPr/>
        </p:nvGrpSpPr>
        <p:grpSpPr>
          <a:xfrm>
            <a:off x="5464900" y="1878675"/>
            <a:ext cx="1305600" cy="643716"/>
            <a:chOff x="5160100" y="1878675"/>
            <a:chExt cx="1305600" cy="643716"/>
          </a:xfrm>
        </p:grpSpPr>
        <p:sp>
          <p:nvSpPr>
            <p:cNvPr id="1192" name="Google Shape;1192;p119"/>
            <p:cNvSpPr txBox="1"/>
            <p:nvPr/>
          </p:nvSpPr>
          <p:spPr>
            <a:xfrm>
              <a:off x="5160100" y="1878675"/>
              <a:ext cx="1305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Eureka</a:t>
              </a:r>
              <a:endParaRPr sz="1200">
                <a:solidFill>
                  <a:srgbClr val="CC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193" name="Google Shape;1193;p119"/>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94" name="Google Shape;1194;p119"/>
          <p:cNvGrpSpPr/>
          <p:nvPr/>
        </p:nvGrpSpPr>
        <p:grpSpPr>
          <a:xfrm>
            <a:off x="5026200" y="2477391"/>
            <a:ext cx="1357800" cy="1086984"/>
            <a:chOff x="4873800" y="2477391"/>
            <a:chExt cx="1357800" cy="1086984"/>
          </a:xfrm>
        </p:grpSpPr>
        <p:sp>
          <p:nvSpPr>
            <p:cNvPr id="1195" name="Google Shape;1195;p119"/>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196" name="Google Shape;1196;p119"/>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197" name="Google Shape;1197;p119"/>
          <p:cNvGrpSpPr/>
          <p:nvPr/>
        </p:nvGrpSpPr>
        <p:grpSpPr>
          <a:xfrm>
            <a:off x="6399522" y="1878657"/>
            <a:ext cx="1235799" cy="643719"/>
            <a:chOff x="6150325" y="1878672"/>
            <a:chExt cx="1408800" cy="643719"/>
          </a:xfrm>
        </p:grpSpPr>
        <p:sp>
          <p:nvSpPr>
            <p:cNvPr id="1198" name="Google Shape;1198;p119"/>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92D400"/>
                  </a:solidFill>
                  <a:hlinkClick r:id="rId5"/>
                </a:rPr>
                <a:t>Spring Boot</a:t>
              </a:r>
              <a:endParaRPr sz="1200">
                <a:solidFill>
                  <a:srgbClr val="92D400"/>
                </a:solidFill>
              </a:endParaRPr>
            </a:p>
            <a:p>
              <a:pPr indent="0" lvl="0" marL="0" rtl="0" algn="ctr">
                <a:spcBef>
                  <a:spcPts val="0"/>
                </a:spcBef>
                <a:spcAft>
                  <a:spcPts val="0"/>
                </a:spcAft>
                <a:buClr>
                  <a:srgbClr val="000000"/>
                </a:buClr>
                <a:buSzPts val="1100"/>
                <a:buFont typeface="Arial"/>
                <a:buNone/>
              </a:pPr>
              <a:r>
                <a:rPr lang="en" sz="1200" u="sng">
                  <a:solidFill>
                    <a:srgbClr val="FFFFFF"/>
                  </a:solidFill>
                  <a:hlinkClick r:id="rId6"/>
                </a:rPr>
                <a:t>Sept 2013</a:t>
              </a:r>
              <a:endParaRPr sz="1200">
                <a:solidFill>
                  <a:srgbClr val="FFFFFF"/>
                </a:solidFill>
              </a:endParaRPr>
            </a:p>
          </p:txBody>
        </p:sp>
        <p:cxnSp>
          <p:nvCxnSpPr>
            <p:cNvPr id="1199" name="Google Shape;1199;p119"/>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00" name="Google Shape;1200;p119"/>
          <p:cNvGrpSpPr/>
          <p:nvPr/>
        </p:nvGrpSpPr>
        <p:grpSpPr>
          <a:xfrm>
            <a:off x="6855000" y="2477391"/>
            <a:ext cx="1357800" cy="1086984"/>
            <a:chOff x="6855000" y="2477391"/>
            <a:chExt cx="1357800" cy="1086984"/>
          </a:xfrm>
        </p:grpSpPr>
        <p:sp>
          <p:nvSpPr>
            <p:cNvPr id="1201" name="Google Shape;1201;p119"/>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8"/>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202" name="Google Shape;1202;p119"/>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03" name="Google Shape;1203;p119"/>
          <p:cNvGrpSpPr/>
          <p:nvPr/>
        </p:nvGrpSpPr>
        <p:grpSpPr>
          <a:xfrm>
            <a:off x="7293325" y="1878672"/>
            <a:ext cx="1408800" cy="643719"/>
            <a:chOff x="7293325" y="1878672"/>
            <a:chExt cx="1408800" cy="643719"/>
          </a:xfrm>
        </p:grpSpPr>
        <p:sp>
          <p:nvSpPr>
            <p:cNvPr id="1204" name="Google Shape;1204;p119"/>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9"/>
                </a:rPr>
                <a:t>Kubernetes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10"/>
                </a:rPr>
                <a:t>June 2014</a:t>
              </a:r>
              <a:endParaRPr sz="1200">
                <a:solidFill>
                  <a:srgbClr val="FFFFFF"/>
                </a:solidFill>
              </a:endParaRPr>
            </a:p>
          </p:txBody>
        </p:sp>
        <p:cxnSp>
          <p:nvCxnSpPr>
            <p:cNvPr id="1205" name="Google Shape;1205;p119"/>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06" name="Google Shape;1206;p119"/>
          <p:cNvGrpSpPr/>
          <p:nvPr/>
        </p:nvGrpSpPr>
        <p:grpSpPr>
          <a:xfrm>
            <a:off x="2644175" y="1878672"/>
            <a:ext cx="1408800" cy="643719"/>
            <a:chOff x="2034575" y="1878672"/>
            <a:chExt cx="1408800" cy="643719"/>
          </a:xfrm>
        </p:grpSpPr>
        <p:sp>
          <p:nvSpPr>
            <p:cNvPr id="1207" name="Google Shape;1207;p119"/>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00"/>
                  </a:solidFill>
                </a:rPr>
                <a:t>Java EE6</a:t>
              </a:r>
              <a:endParaRPr sz="1200">
                <a:solidFill>
                  <a:srgbClr val="FFFF00"/>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208" name="Google Shape;1208;p119"/>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09" name="Google Shape;1209;p119"/>
          <p:cNvGrpSpPr/>
          <p:nvPr/>
        </p:nvGrpSpPr>
        <p:grpSpPr>
          <a:xfrm>
            <a:off x="2603292" y="2477391"/>
            <a:ext cx="788400" cy="549384"/>
            <a:chOff x="2146092" y="2477391"/>
            <a:chExt cx="788400" cy="549384"/>
          </a:xfrm>
        </p:grpSpPr>
        <p:sp>
          <p:nvSpPr>
            <p:cNvPr id="1210" name="Google Shape;1210;p119"/>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211" name="Google Shape;1211;p119"/>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12" name="Google Shape;1212;p119"/>
          <p:cNvGrpSpPr/>
          <p:nvPr/>
        </p:nvGrpSpPr>
        <p:grpSpPr>
          <a:xfrm>
            <a:off x="6030200" y="2477391"/>
            <a:ext cx="1195500" cy="1097959"/>
            <a:chOff x="848600" y="2477391"/>
            <a:chExt cx="1195500" cy="1097959"/>
          </a:xfrm>
        </p:grpSpPr>
        <p:sp>
          <p:nvSpPr>
            <p:cNvPr id="1213" name="Google Shape;1213;p119"/>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569CD6"/>
                  </a:solidFill>
                  <a:hlinkClick r:id="rId11"/>
                </a:rPr>
                <a:t>Docker</a:t>
              </a:r>
              <a:endParaRPr sz="1200">
                <a:solidFill>
                  <a:srgbClr val="569CD6"/>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214" name="Google Shape;1214;p119"/>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15" name="Google Shape;1215;p119"/>
          <p:cNvGrpSpPr/>
          <p:nvPr/>
        </p:nvGrpSpPr>
        <p:grpSpPr>
          <a:xfrm>
            <a:off x="3928771" y="2477391"/>
            <a:ext cx="788400" cy="549384"/>
            <a:chOff x="2146092" y="2477391"/>
            <a:chExt cx="788400" cy="549384"/>
          </a:xfrm>
        </p:grpSpPr>
        <p:sp>
          <p:nvSpPr>
            <p:cNvPr id="1216" name="Google Shape;1216;p119"/>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8E7CC3"/>
                  </a:solidFill>
                  <a:hlinkClick r:id="rId12"/>
                </a:rPr>
                <a:t>Vert.x</a:t>
              </a:r>
              <a:endParaRPr sz="1200">
                <a:solidFill>
                  <a:srgbClr val="8E7CC3"/>
                </a:solidFill>
              </a:endParaRPr>
            </a:p>
            <a:p>
              <a:pPr indent="0" lvl="0" marL="0" rtl="0" algn="ctr">
                <a:spcBef>
                  <a:spcPts val="0"/>
                </a:spcBef>
                <a:spcAft>
                  <a:spcPts val="0"/>
                </a:spcAft>
                <a:buNone/>
              </a:pPr>
              <a:r>
                <a:rPr lang="en" sz="1200">
                  <a:solidFill>
                    <a:srgbClr val="FFFFFF"/>
                  </a:solidFill>
                </a:rPr>
                <a:t>June 2011</a:t>
              </a:r>
              <a:endParaRPr sz="1200">
                <a:solidFill>
                  <a:srgbClr val="FFFFFF"/>
                </a:solidFill>
              </a:endParaRPr>
            </a:p>
          </p:txBody>
        </p:sp>
        <p:cxnSp>
          <p:nvCxnSpPr>
            <p:cNvPr id="1217" name="Google Shape;1217;p119"/>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pic>
        <p:nvPicPr>
          <p:cNvPr id="1218" name="Google Shape;1218;p119"/>
          <p:cNvPicPr preferRelativeResize="0"/>
          <p:nvPr/>
        </p:nvPicPr>
        <p:blipFill>
          <a:blip r:embed="rId13">
            <a:alphaModFix/>
          </a:blip>
          <a:stretch>
            <a:fillRect/>
          </a:stretch>
        </p:blipFill>
        <p:spPr>
          <a:xfrm>
            <a:off x="7705952" y="1392675"/>
            <a:ext cx="549375" cy="549375"/>
          </a:xfrm>
          <a:prstGeom prst="rect">
            <a:avLst/>
          </a:prstGeom>
          <a:noFill/>
          <a:ln>
            <a:noFill/>
          </a:ln>
        </p:spPr>
      </p:pic>
      <p:cxnSp>
        <p:nvCxnSpPr>
          <p:cNvPr id="1219" name="Google Shape;1219;p119"/>
          <p:cNvCxnSpPr/>
          <p:nvPr/>
        </p:nvCxnSpPr>
        <p:spPr>
          <a:xfrm>
            <a:off x="8879425" y="1725400"/>
            <a:ext cx="0" cy="1655100"/>
          </a:xfrm>
          <a:prstGeom prst="straightConnector1">
            <a:avLst/>
          </a:prstGeom>
          <a:noFill/>
          <a:ln cap="flat" cmpd="sng" w="76200">
            <a:solidFill>
              <a:schemeClr val="dk1"/>
            </a:solidFill>
            <a:prstDash val="solid"/>
            <a:round/>
            <a:headEnd len="med" w="med" type="none"/>
            <a:tailEnd len="med" w="med" type="none"/>
          </a:ln>
        </p:spPr>
      </p:cxnSp>
      <p:sp>
        <p:nvSpPr>
          <p:cNvPr id="1220" name="Google Shape;1220;p119"/>
          <p:cNvSpPr txBox="1"/>
          <p:nvPr/>
        </p:nvSpPr>
        <p:spPr>
          <a:xfrm>
            <a:off x="8871125" y="1994250"/>
            <a:ext cx="3057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2</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0</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1</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5</a:t>
            </a:r>
            <a:endParaRPr>
              <a:solidFill>
                <a:schemeClr val="dk1"/>
              </a:solidFill>
              <a:latin typeface="Overpass"/>
              <a:ea typeface="Overpass"/>
              <a:cs typeface="Overpass"/>
              <a:sym typeface="Overpas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20"/>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000"/>
              <a:buFont typeface="Arial"/>
              <a:buNone/>
            </a:pPr>
            <a:r>
              <a:rPr lang="en" sz="3000">
                <a:solidFill>
                  <a:srgbClr val="FFFFFF"/>
                </a:solidFill>
                <a:latin typeface="Overpass"/>
                <a:ea typeface="Overpass"/>
                <a:cs typeface="Overpass"/>
                <a:sym typeface="Overpass"/>
              </a:rPr>
              <a:t>The Cloud is Born</a:t>
            </a:r>
            <a:endParaRPr b="0" i="0" sz="3000" u="none" cap="none" strike="noStrike">
              <a:solidFill>
                <a:srgbClr val="FFFFFF"/>
              </a:solidFill>
              <a:latin typeface="Overpass"/>
              <a:ea typeface="Overpass"/>
              <a:cs typeface="Overpass"/>
              <a:sym typeface="Overpass"/>
            </a:endParaRPr>
          </a:p>
        </p:txBody>
      </p:sp>
      <p:sp>
        <p:nvSpPr>
          <p:cNvPr id="1226" name="Google Shape;1226;p120"/>
          <p:cNvSpPr txBox="1"/>
          <p:nvPr/>
        </p:nvSpPr>
        <p:spPr>
          <a:xfrm>
            <a:off x="-3000" y="2588175"/>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227" name="Google Shape;1227;p120"/>
          <p:cNvCxnSpPr>
            <a:stCxn id="1228"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229" name="Google Shape;1229;p120"/>
          <p:cNvCxnSpPr>
            <a:stCxn id="1228" idx="2"/>
            <a:endCxn id="1228"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230" name="Google Shape;1230;p120"/>
          <p:cNvCxnSpPr/>
          <p:nvPr/>
        </p:nvCxnSpPr>
        <p:spPr>
          <a:xfrm>
            <a:off x="766550" y="2489500"/>
            <a:ext cx="8148600" cy="21900"/>
          </a:xfrm>
          <a:prstGeom prst="straightConnector1">
            <a:avLst/>
          </a:prstGeom>
          <a:noFill/>
          <a:ln cap="flat" cmpd="sng" w="76200">
            <a:solidFill>
              <a:schemeClr val="dk1"/>
            </a:solidFill>
            <a:prstDash val="solid"/>
            <a:round/>
            <a:headEnd len="med" w="med" type="none"/>
            <a:tailEnd len="med" w="med" type="triangle"/>
          </a:ln>
        </p:spPr>
      </p:cxnSp>
      <p:grpSp>
        <p:nvGrpSpPr>
          <p:cNvPr id="1231" name="Google Shape;1231;p120"/>
          <p:cNvGrpSpPr/>
          <p:nvPr/>
        </p:nvGrpSpPr>
        <p:grpSpPr>
          <a:xfrm>
            <a:off x="1805975" y="1878672"/>
            <a:ext cx="1408800" cy="643719"/>
            <a:chOff x="1272575" y="1878672"/>
            <a:chExt cx="1408800" cy="643719"/>
          </a:xfrm>
        </p:grpSpPr>
        <p:sp>
          <p:nvSpPr>
            <p:cNvPr id="1228" name="Google Shape;1228;p120"/>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232" name="Google Shape;1232;p120"/>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33" name="Google Shape;1233;p120"/>
          <p:cNvGrpSpPr/>
          <p:nvPr/>
        </p:nvGrpSpPr>
        <p:grpSpPr>
          <a:xfrm>
            <a:off x="3660505" y="1878675"/>
            <a:ext cx="1164300" cy="643716"/>
            <a:chOff x="3010800" y="1878675"/>
            <a:chExt cx="1164300" cy="643716"/>
          </a:xfrm>
        </p:grpSpPr>
        <p:sp>
          <p:nvSpPr>
            <p:cNvPr id="1234" name="Google Shape;1234;p120"/>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563C1"/>
                  </a:solidFill>
                </a:rPr>
                <a:t>DropWizard</a:t>
              </a:r>
              <a:endParaRPr sz="1200">
                <a:solidFill>
                  <a:srgbClr val="0563C1"/>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235" name="Google Shape;1235;p120"/>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36" name="Google Shape;1236;p120"/>
          <p:cNvGrpSpPr/>
          <p:nvPr/>
        </p:nvGrpSpPr>
        <p:grpSpPr>
          <a:xfrm>
            <a:off x="848600" y="2477391"/>
            <a:ext cx="1195500" cy="1097959"/>
            <a:chOff x="848600" y="2477391"/>
            <a:chExt cx="1195500" cy="1097959"/>
          </a:xfrm>
        </p:grpSpPr>
        <p:sp>
          <p:nvSpPr>
            <p:cNvPr id="1237" name="Google Shape;1237;p120"/>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238" name="Google Shape;1238;p120"/>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39" name="Google Shape;1239;p120"/>
          <p:cNvGrpSpPr/>
          <p:nvPr/>
        </p:nvGrpSpPr>
        <p:grpSpPr>
          <a:xfrm>
            <a:off x="2948975" y="2477391"/>
            <a:ext cx="1408800" cy="847584"/>
            <a:chOff x="2491775" y="2477391"/>
            <a:chExt cx="1408800" cy="847584"/>
          </a:xfrm>
        </p:grpSpPr>
        <p:sp>
          <p:nvSpPr>
            <p:cNvPr id="1240" name="Google Shape;1240;p120"/>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241" name="Google Shape;1241;p120"/>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42" name="Google Shape;1242;p120"/>
          <p:cNvGrpSpPr/>
          <p:nvPr/>
        </p:nvGrpSpPr>
        <p:grpSpPr>
          <a:xfrm>
            <a:off x="4380925" y="2477391"/>
            <a:ext cx="1043700" cy="549384"/>
            <a:chOff x="3847525" y="2477391"/>
            <a:chExt cx="1043700" cy="549384"/>
          </a:xfrm>
        </p:grpSpPr>
        <p:sp>
          <p:nvSpPr>
            <p:cNvPr id="1243" name="Google Shape;1243;p120"/>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Ribbon</a:t>
              </a:r>
              <a:endParaRPr sz="1200">
                <a:solidFill>
                  <a:srgbClr val="CC0000"/>
                </a:solidFill>
              </a:endParaRPr>
            </a:p>
            <a:p>
              <a:pPr indent="0" lvl="0" marL="0" rtl="0" algn="ctr">
                <a:spcBef>
                  <a:spcPts val="0"/>
                </a:spcBef>
                <a:spcAft>
                  <a:spcPts val="0"/>
                </a:spcAft>
                <a:buNone/>
              </a:pPr>
              <a:r>
                <a:rPr lang="en" sz="1200">
                  <a:solidFill>
                    <a:srgbClr val="FFFFFF"/>
                  </a:solidFill>
                </a:rPr>
                <a:t>March</a:t>
              </a:r>
              <a:br>
                <a:rPr lang="en" sz="1200">
                  <a:solidFill>
                    <a:srgbClr val="FFFFFF"/>
                  </a:solidFill>
                </a:rPr>
              </a:br>
              <a:r>
                <a:rPr lang="en" sz="1200">
                  <a:solidFill>
                    <a:srgbClr val="FFFFFF"/>
                  </a:solidFill>
                </a:rPr>
                <a:t> 2012</a:t>
              </a:r>
              <a:endParaRPr sz="1200">
                <a:solidFill>
                  <a:srgbClr val="FFFFFF"/>
                </a:solidFill>
              </a:endParaRPr>
            </a:p>
          </p:txBody>
        </p:sp>
        <p:cxnSp>
          <p:nvCxnSpPr>
            <p:cNvPr id="1244" name="Google Shape;1244;p120"/>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45" name="Google Shape;1245;p120"/>
          <p:cNvGrpSpPr/>
          <p:nvPr/>
        </p:nvGrpSpPr>
        <p:grpSpPr>
          <a:xfrm>
            <a:off x="4666300" y="1878675"/>
            <a:ext cx="1043700" cy="643716"/>
            <a:chOff x="3980500" y="1878675"/>
            <a:chExt cx="1043700" cy="643716"/>
          </a:xfrm>
        </p:grpSpPr>
        <p:sp>
          <p:nvSpPr>
            <p:cNvPr id="1246" name="Google Shape;1246;p120"/>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Hystrix</a:t>
              </a:r>
              <a:endParaRPr sz="1200">
                <a:solidFill>
                  <a:srgbClr val="CC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247" name="Google Shape;1247;p120"/>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48" name="Google Shape;1248;p120"/>
          <p:cNvGrpSpPr/>
          <p:nvPr/>
        </p:nvGrpSpPr>
        <p:grpSpPr>
          <a:xfrm>
            <a:off x="5464900" y="1878675"/>
            <a:ext cx="1305600" cy="643716"/>
            <a:chOff x="5160100" y="1878675"/>
            <a:chExt cx="1305600" cy="643716"/>
          </a:xfrm>
        </p:grpSpPr>
        <p:sp>
          <p:nvSpPr>
            <p:cNvPr id="1249" name="Google Shape;1249;p120"/>
            <p:cNvSpPr txBox="1"/>
            <p:nvPr/>
          </p:nvSpPr>
          <p:spPr>
            <a:xfrm>
              <a:off x="5160100" y="1878675"/>
              <a:ext cx="1305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Eureka</a:t>
              </a:r>
              <a:endParaRPr sz="1200">
                <a:solidFill>
                  <a:srgbClr val="CC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250" name="Google Shape;1250;p120"/>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51" name="Google Shape;1251;p120"/>
          <p:cNvGrpSpPr/>
          <p:nvPr/>
        </p:nvGrpSpPr>
        <p:grpSpPr>
          <a:xfrm>
            <a:off x="5026200" y="2477391"/>
            <a:ext cx="1357800" cy="1086984"/>
            <a:chOff x="4873800" y="2477391"/>
            <a:chExt cx="1357800" cy="1086984"/>
          </a:xfrm>
        </p:grpSpPr>
        <p:sp>
          <p:nvSpPr>
            <p:cNvPr id="1252" name="Google Shape;1252;p120"/>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253" name="Google Shape;1253;p120"/>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54" name="Google Shape;1254;p120"/>
          <p:cNvGrpSpPr/>
          <p:nvPr/>
        </p:nvGrpSpPr>
        <p:grpSpPr>
          <a:xfrm>
            <a:off x="6399522" y="1878657"/>
            <a:ext cx="1235799" cy="643719"/>
            <a:chOff x="6150325" y="1878672"/>
            <a:chExt cx="1408800" cy="643719"/>
          </a:xfrm>
        </p:grpSpPr>
        <p:sp>
          <p:nvSpPr>
            <p:cNvPr id="1255" name="Google Shape;1255;p120"/>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92D400"/>
                  </a:solidFill>
                  <a:hlinkClick r:id="rId5"/>
                </a:rPr>
                <a:t>Spring Boot</a:t>
              </a:r>
              <a:endParaRPr sz="1200">
                <a:solidFill>
                  <a:srgbClr val="92D400"/>
                </a:solidFill>
              </a:endParaRPr>
            </a:p>
            <a:p>
              <a:pPr indent="0" lvl="0" marL="0" rtl="0" algn="ctr">
                <a:spcBef>
                  <a:spcPts val="0"/>
                </a:spcBef>
                <a:spcAft>
                  <a:spcPts val="0"/>
                </a:spcAft>
                <a:buClr>
                  <a:srgbClr val="000000"/>
                </a:buClr>
                <a:buSzPts val="1100"/>
                <a:buFont typeface="Arial"/>
                <a:buNone/>
              </a:pPr>
              <a:r>
                <a:rPr lang="en" sz="1200" u="sng">
                  <a:solidFill>
                    <a:srgbClr val="FFFFFF"/>
                  </a:solidFill>
                  <a:hlinkClick r:id="rId6"/>
                </a:rPr>
                <a:t>Sept 2013</a:t>
              </a:r>
              <a:endParaRPr sz="1200">
                <a:solidFill>
                  <a:srgbClr val="FFFFFF"/>
                </a:solidFill>
              </a:endParaRPr>
            </a:p>
          </p:txBody>
        </p:sp>
        <p:cxnSp>
          <p:nvCxnSpPr>
            <p:cNvPr id="1256" name="Google Shape;1256;p120"/>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57" name="Google Shape;1257;p120"/>
          <p:cNvGrpSpPr/>
          <p:nvPr/>
        </p:nvGrpSpPr>
        <p:grpSpPr>
          <a:xfrm>
            <a:off x="6855000" y="2477391"/>
            <a:ext cx="1357800" cy="1086984"/>
            <a:chOff x="6855000" y="2477391"/>
            <a:chExt cx="1357800" cy="1086984"/>
          </a:xfrm>
        </p:grpSpPr>
        <p:sp>
          <p:nvSpPr>
            <p:cNvPr id="1258" name="Google Shape;1258;p120"/>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8"/>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259" name="Google Shape;1259;p120"/>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60" name="Google Shape;1260;p120"/>
          <p:cNvGrpSpPr/>
          <p:nvPr/>
        </p:nvGrpSpPr>
        <p:grpSpPr>
          <a:xfrm>
            <a:off x="7293325" y="1878672"/>
            <a:ext cx="1408800" cy="643719"/>
            <a:chOff x="7293325" y="1878672"/>
            <a:chExt cx="1408800" cy="643719"/>
          </a:xfrm>
        </p:grpSpPr>
        <p:sp>
          <p:nvSpPr>
            <p:cNvPr id="1261" name="Google Shape;1261;p120"/>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9"/>
                </a:rPr>
                <a:t>Kubernetes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10"/>
                </a:rPr>
                <a:t>June 2014</a:t>
              </a:r>
              <a:endParaRPr sz="1200">
                <a:solidFill>
                  <a:srgbClr val="FFFFFF"/>
                </a:solidFill>
              </a:endParaRPr>
            </a:p>
          </p:txBody>
        </p:sp>
        <p:cxnSp>
          <p:nvCxnSpPr>
            <p:cNvPr id="1262" name="Google Shape;1262;p120"/>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63" name="Google Shape;1263;p120"/>
          <p:cNvGrpSpPr/>
          <p:nvPr/>
        </p:nvGrpSpPr>
        <p:grpSpPr>
          <a:xfrm>
            <a:off x="2644175" y="1878672"/>
            <a:ext cx="1408800" cy="643719"/>
            <a:chOff x="2034575" y="1878672"/>
            <a:chExt cx="1408800" cy="643719"/>
          </a:xfrm>
        </p:grpSpPr>
        <p:sp>
          <p:nvSpPr>
            <p:cNvPr id="1264" name="Google Shape;1264;p120"/>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00"/>
                  </a:solidFill>
                </a:rPr>
                <a:t>Java EE6</a:t>
              </a:r>
              <a:endParaRPr sz="1200">
                <a:solidFill>
                  <a:srgbClr val="FFFF00"/>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265" name="Google Shape;1265;p120"/>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66" name="Google Shape;1266;p120"/>
          <p:cNvGrpSpPr/>
          <p:nvPr/>
        </p:nvGrpSpPr>
        <p:grpSpPr>
          <a:xfrm>
            <a:off x="2603292" y="2477391"/>
            <a:ext cx="788400" cy="549384"/>
            <a:chOff x="2146092" y="2477391"/>
            <a:chExt cx="788400" cy="549384"/>
          </a:xfrm>
        </p:grpSpPr>
        <p:sp>
          <p:nvSpPr>
            <p:cNvPr id="1267" name="Google Shape;1267;p120"/>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268" name="Google Shape;1268;p120"/>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69" name="Google Shape;1269;p120"/>
          <p:cNvGrpSpPr/>
          <p:nvPr/>
        </p:nvGrpSpPr>
        <p:grpSpPr>
          <a:xfrm>
            <a:off x="6030200" y="2477391"/>
            <a:ext cx="1195500" cy="1097959"/>
            <a:chOff x="848600" y="2477391"/>
            <a:chExt cx="1195500" cy="1097959"/>
          </a:xfrm>
        </p:grpSpPr>
        <p:sp>
          <p:nvSpPr>
            <p:cNvPr id="1270" name="Google Shape;1270;p120"/>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569CD6"/>
                  </a:solidFill>
                  <a:hlinkClick r:id="rId11"/>
                </a:rPr>
                <a:t>Docker</a:t>
              </a:r>
              <a:endParaRPr sz="1200">
                <a:solidFill>
                  <a:srgbClr val="569CD6"/>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271" name="Google Shape;1271;p120"/>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72" name="Google Shape;1272;p120"/>
          <p:cNvGrpSpPr/>
          <p:nvPr/>
        </p:nvGrpSpPr>
        <p:grpSpPr>
          <a:xfrm>
            <a:off x="3928771" y="2477391"/>
            <a:ext cx="788400" cy="549384"/>
            <a:chOff x="2146092" y="2477391"/>
            <a:chExt cx="788400" cy="549384"/>
          </a:xfrm>
        </p:grpSpPr>
        <p:sp>
          <p:nvSpPr>
            <p:cNvPr id="1273" name="Google Shape;1273;p120"/>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8E7CC3"/>
                  </a:solidFill>
                  <a:hlinkClick r:id="rId12"/>
                </a:rPr>
                <a:t>Vert.x</a:t>
              </a:r>
              <a:endParaRPr sz="1200">
                <a:solidFill>
                  <a:srgbClr val="8E7CC3"/>
                </a:solidFill>
              </a:endParaRPr>
            </a:p>
            <a:p>
              <a:pPr indent="0" lvl="0" marL="0" rtl="0" algn="ctr">
                <a:spcBef>
                  <a:spcPts val="0"/>
                </a:spcBef>
                <a:spcAft>
                  <a:spcPts val="0"/>
                </a:spcAft>
                <a:buNone/>
              </a:pPr>
              <a:r>
                <a:rPr lang="en" sz="1200">
                  <a:solidFill>
                    <a:srgbClr val="FFFFFF"/>
                  </a:solidFill>
                </a:rPr>
                <a:t>June 2011</a:t>
              </a:r>
              <a:endParaRPr sz="1200">
                <a:solidFill>
                  <a:srgbClr val="FFFFFF"/>
                </a:solidFill>
              </a:endParaRPr>
            </a:p>
          </p:txBody>
        </p:sp>
        <p:cxnSp>
          <p:nvCxnSpPr>
            <p:cNvPr id="1274" name="Google Shape;1274;p120"/>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pic>
        <p:nvPicPr>
          <p:cNvPr id="1275" name="Google Shape;1275;p120"/>
          <p:cNvPicPr preferRelativeResize="0"/>
          <p:nvPr/>
        </p:nvPicPr>
        <p:blipFill>
          <a:blip r:embed="rId13">
            <a:alphaModFix/>
          </a:blip>
          <a:stretch>
            <a:fillRect/>
          </a:stretch>
        </p:blipFill>
        <p:spPr>
          <a:xfrm>
            <a:off x="7705952" y="1392675"/>
            <a:ext cx="549375" cy="549375"/>
          </a:xfrm>
          <a:prstGeom prst="rect">
            <a:avLst/>
          </a:prstGeom>
          <a:noFill/>
          <a:ln>
            <a:noFill/>
          </a:ln>
        </p:spPr>
      </p:pic>
      <p:sp>
        <p:nvSpPr>
          <p:cNvPr id="1276" name="Google Shape;1276;p120"/>
          <p:cNvSpPr/>
          <p:nvPr/>
        </p:nvSpPr>
        <p:spPr>
          <a:xfrm>
            <a:off x="2024047" y="1744000"/>
            <a:ext cx="993300" cy="847500"/>
          </a:xfrm>
          <a:prstGeom prst="ellipse">
            <a:avLst/>
          </a:prstGeom>
          <a:solidFill>
            <a:srgbClr val="D3CF84">
              <a:alpha val="1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7" name="Google Shape;1277;p120"/>
          <p:cNvCxnSpPr/>
          <p:nvPr/>
        </p:nvCxnSpPr>
        <p:spPr>
          <a:xfrm>
            <a:off x="8879425" y="1725400"/>
            <a:ext cx="0" cy="1655100"/>
          </a:xfrm>
          <a:prstGeom prst="straightConnector1">
            <a:avLst/>
          </a:prstGeom>
          <a:noFill/>
          <a:ln cap="flat" cmpd="sng" w="76200">
            <a:solidFill>
              <a:schemeClr val="dk1"/>
            </a:solidFill>
            <a:prstDash val="solid"/>
            <a:round/>
            <a:headEnd len="med" w="med" type="none"/>
            <a:tailEnd len="med" w="med" type="none"/>
          </a:ln>
        </p:spPr>
      </p:cxnSp>
      <p:sp>
        <p:nvSpPr>
          <p:cNvPr id="1278" name="Google Shape;1278;p120"/>
          <p:cNvSpPr txBox="1"/>
          <p:nvPr/>
        </p:nvSpPr>
        <p:spPr>
          <a:xfrm>
            <a:off x="8871125" y="1994250"/>
            <a:ext cx="3057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2</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0</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1</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5</a:t>
            </a:r>
            <a:endParaRPr>
              <a:solidFill>
                <a:schemeClr val="dk1"/>
              </a:solidFill>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21"/>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000"/>
              <a:buFont typeface="Arial"/>
              <a:buNone/>
            </a:pPr>
            <a:r>
              <a:rPr lang="en" sz="3000">
                <a:solidFill>
                  <a:srgbClr val="FFFFFF"/>
                </a:solidFill>
                <a:latin typeface="Overpass"/>
                <a:ea typeface="Overpass"/>
                <a:cs typeface="Overpass"/>
                <a:sym typeface="Overpass"/>
              </a:rPr>
              <a:t>Fat Jars</a:t>
            </a:r>
            <a:endParaRPr b="0" i="0" sz="3000" u="none" cap="none" strike="noStrike">
              <a:solidFill>
                <a:srgbClr val="FFFFFF"/>
              </a:solidFill>
              <a:latin typeface="Overpass"/>
              <a:ea typeface="Overpass"/>
              <a:cs typeface="Overpass"/>
              <a:sym typeface="Overpass"/>
            </a:endParaRPr>
          </a:p>
        </p:txBody>
      </p:sp>
      <p:sp>
        <p:nvSpPr>
          <p:cNvPr id="1284" name="Google Shape;1284;p121"/>
          <p:cNvSpPr txBox="1"/>
          <p:nvPr/>
        </p:nvSpPr>
        <p:spPr>
          <a:xfrm>
            <a:off x="-3000" y="2588175"/>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285" name="Google Shape;1285;p121"/>
          <p:cNvCxnSpPr>
            <a:stCxn id="1286"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287" name="Google Shape;1287;p121"/>
          <p:cNvCxnSpPr>
            <a:stCxn id="1286" idx="2"/>
            <a:endCxn id="1286"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288" name="Google Shape;1288;p121"/>
          <p:cNvCxnSpPr/>
          <p:nvPr/>
        </p:nvCxnSpPr>
        <p:spPr>
          <a:xfrm>
            <a:off x="766550" y="2489500"/>
            <a:ext cx="8148600" cy="21900"/>
          </a:xfrm>
          <a:prstGeom prst="straightConnector1">
            <a:avLst/>
          </a:prstGeom>
          <a:noFill/>
          <a:ln cap="flat" cmpd="sng" w="76200">
            <a:solidFill>
              <a:schemeClr val="dk1"/>
            </a:solidFill>
            <a:prstDash val="solid"/>
            <a:round/>
            <a:headEnd len="med" w="med" type="none"/>
            <a:tailEnd len="med" w="med" type="triangle"/>
          </a:ln>
        </p:spPr>
      </p:cxnSp>
      <p:grpSp>
        <p:nvGrpSpPr>
          <p:cNvPr id="1289" name="Google Shape;1289;p121"/>
          <p:cNvGrpSpPr/>
          <p:nvPr/>
        </p:nvGrpSpPr>
        <p:grpSpPr>
          <a:xfrm>
            <a:off x="1805975" y="1878672"/>
            <a:ext cx="1408800" cy="643719"/>
            <a:chOff x="1272575" y="1878672"/>
            <a:chExt cx="1408800" cy="643719"/>
          </a:xfrm>
        </p:grpSpPr>
        <p:sp>
          <p:nvSpPr>
            <p:cNvPr id="1286" name="Google Shape;1286;p121"/>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290" name="Google Shape;1290;p121"/>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91" name="Google Shape;1291;p121"/>
          <p:cNvGrpSpPr/>
          <p:nvPr/>
        </p:nvGrpSpPr>
        <p:grpSpPr>
          <a:xfrm>
            <a:off x="3660505" y="1878675"/>
            <a:ext cx="1164300" cy="643716"/>
            <a:chOff x="3010800" y="1878675"/>
            <a:chExt cx="1164300" cy="643716"/>
          </a:xfrm>
        </p:grpSpPr>
        <p:sp>
          <p:nvSpPr>
            <p:cNvPr id="1292" name="Google Shape;1292;p121"/>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563C1"/>
                  </a:solidFill>
                </a:rPr>
                <a:t>DropWizard</a:t>
              </a:r>
              <a:endParaRPr sz="1200">
                <a:solidFill>
                  <a:srgbClr val="0563C1"/>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293" name="Google Shape;1293;p121"/>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94" name="Google Shape;1294;p121"/>
          <p:cNvGrpSpPr/>
          <p:nvPr/>
        </p:nvGrpSpPr>
        <p:grpSpPr>
          <a:xfrm>
            <a:off x="848600" y="2477391"/>
            <a:ext cx="1195500" cy="1097959"/>
            <a:chOff x="848600" y="2477391"/>
            <a:chExt cx="1195500" cy="1097959"/>
          </a:xfrm>
        </p:grpSpPr>
        <p:sp>
          <p:nvSpPr>
            <p:cNvPr id="1295" name="Google Shape;1295;p121"/>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296" name="Google Shape;1296;p121"/>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97" name="Google Shape;1297;p121"/>
          <p:cNvGrpSpPr/>
          <p:nvPr/>
        </p:nvGrpSpPr>
        <p:grpSpPr>
          <a:xfrm>
            <a:off x="2948975" y="2477391"/>
            <a:ext cx="1408800" cy="847584"/>
            <a:chOff x="2491775" y="2477391"/>
            <a:chExt cx="1408800" cy="847584"/>
          </a:xfrm>
        </p:grpSpPr>
        <p:sp>
          <p:nvSpPr>
            <p:cNvPr id="1298" name="Google Shape;1298;p121"/>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299" name="Google Shape;1299;p121"/>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00" name="Google Shape;1300;p121"/>
          <p:cNvGrpSpPr/>
          <p:nvPr/>
        </p:nvGrpSpPr>
        <p:grpSpPr>
          <a:xfrm>
            <a:off x="4380925" y="2477391"/>
            <a:ext cx="1043700" cy="549384"/>
            <a:chOff x="3847525" y="2477391"/>
            <a:chExt cx="1043700" cy="549384"/>
          </a:xfrm>
        </p:grpSpPr>
        <p:sp>
          <p:nvSpPr>
            <p:cNvPr id="1301" name="Google Shape;1301;p121"/>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Ribbon</a:t>
              </a:r>
              <a:endParaRPr sz="1200">
                <a:solidFill>
                  <a:srgbClr val="CC0000"/>
                </a:solidFill>
              </a:endParaRPr>
            </a:p>
            <a:p>
              <a:pPr indent="0" lvl="0" marL="0" rtl="0" algn="ctr">
                <a:spcBef>
                  <a:spcPts val="0"/>
                </a:spcBef>
                <a:spcAft>
                  <a:spcPts val="0"/>
                </a:spcAft>
                <a:buNone/>
              </a:pPr>
              <a:r>
                <a:rPr lang="en" sz="1200">
                  <a:solidFill>
                    <a:srgbClr val="FFFFFF"/>
                  </a:solidFill>
                </a:rPr>
                <a:t>March</a:t>
              </a:r>
              <a:br>
                <a:rPr lang="en" sz="1200">
                  <a:solidFill>
                    <a:srgbClr val="FFFFFF"/>
                  </a:solidFill>
                </a:rPr>
              </a:br>
              <a:r>
                <a:rPr lang="en" sz="1200">
                  <a:solidFill>
                    <a:srgbClr val="FFFFFF"/>
                  </a:solidFill>
                </a:rPr>
                <a:t> 2012</a:t>
              </a:r>
              <a:endParaRPr sz="1200">
                <a:solidFill>
                  <a:srgbClr val="FFFFFF"/>
                </a:solidFill>
              </a:endParaRPr>
            </a:p>
          </p:txBody>
        </p:sp>
        <p:cxnSp>
          <p:nvCxnSpPr>
            <p:cNvPr id="1302" name="Google Shape;1302;p121"/>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03" name="Google Shape;1303;p121"/>
          <p:cNvGrpSpPr/>
          <p:nvPr/>
        </p:nvGrpSpPr>
        <p:grpSpPr>
          <a:xfrm>
            <a:off x="4666300" y="1878675"/>
            <a:ext cx="1043700" cy="643716"/>
            <a:chOff x="3980500" y="1878675"/>
            <a:chExt cx="1043700" cy="643716"/>
          </a:xfrm>
        </p:grpSpPr>
        <p:sp>
          <p:nvSpPr>
            <p:cNvPr id="1304" name="Google Shape;1304;p121"/>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Hystrix</a:t>
              </a:r>
              <a:endParaRPr sz="1200">
                <a:solidFill>
                  <a:srgbClr val="CC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305" name="Google Shape;1305;p121"/>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06" name="Google Shape;1306;p121"/>
          <p:cNvGrpSpPr/>
          <p:nvPr/>
        </p:nvGrpSpPr>
        <p:grpSpPr>
          <a:xfrm>
            <a:off x="5464900" y="1878675"/>
            <a:ext cx="1305600" cy="643716"/>
            <a:chOff x="5160100" y="1878675"/>
            <a:chExt cx="1305600" cy="643716"/>
          </a:xfrm>
        </p:grpSpPr>
        <p:sp>
          <p:nvSpPr>
            <p:cNvPr id="1307" name="Google Shape;1307;p121"/>
            <p:cNvSpPr txBox="1"/>
            <p:nvPr/>
          </p:nvSpPr>
          <p:spPr>
            <a:xfrm>
              <a:off x="5160100" y="1878675"/>
              <a:ext cx="1305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Eureka</a:t>
              </a:r>
              <a:endParaRPr sz="1200">
                <a:solidFill>
                  <a:srgbClr val="CC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308" name="Google Shape;1308;p121"/>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09" name="Google Shape;1309;p121"/>
          <p:cNvGrpSpPr/>
          <p:nvPr/>
        </p:nvGrpSpPr>
        <p:grpSpPr>
          <a:xfrm>
            <a:off x="5026200" y="2477391"/>
            <a:ext cx="1357800" cy="1086984"/>
            <a:chOff x="4873800" y="2477391"/>
            <a:chExt cx="1357800" cy="1086984"/>
          </a:xfrm>
        </p:grpSpPr>
        <p:sp>
          <p:nvSpPr>
            <p:cNvPr id="1310" name="Google Shape;1310;p121"/>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311" name="Google Shape;1311;p121"/>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12" name="Google Shape;1312;p121"/>
          <p:cNvGrpSpPr/>
          <p:nvPr/>
        </p:nvGrpSpPr>
        <p:grpSpPr>
          <a:xfrm>
            <a:off x="6399522" y="1878657"/>
            <a:ext cx="1235799" cy="643719"/>
            <a:chOff x="6150325" y="1878672"/>
            <a:chExt cx="1408800" cy="643719"/>
          </a:xfrm>
        </p:grpSpPr>
        <p:sp>
          <p:nvSpPr>
            <p:cNvPr id="1313" name="Google Shape;1313;p121"/>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92D400"/>
                  </a:solidFill>
                  <a:hlinkClick r:id="rId5"/>
                </a:rPr>
                <a:t>Spring Boot</a:t>
              </a:r>
              <a:endParaRPr sz="1200">
                <a:solidFill>
                  <a:srgbClr val="92D400"/>
                </a:solidFill>
              </a:endParaRPr>
            </a:p>
            <a:p>
              <a:pPr indent="0" lvl="0" marL="0" rtl="0" algn="ctr">
                <a:spcBef>
                  <a:spcPts val="0"/>
                </a:spcBef>
                <a:spcAft>
                  <a:spcPts val="0"/>
                </a:spcAft>
                <a:buClr>
                  <a:srgbClr val="000000"/>
                </a:buClr>
                <a:buSzPts val="1100"/>
                <a:buFont typeface="Arial"/>
                <a:buNone/>
              </a:pPr>
              <a:r>
                <a:rPr lang="en" sz="1200" u="sng">
                  <a:solidFill>
                    <a:srgbClr val="FFFFFF"/>
                  </a:solidFill>
                  <a:hlinkClick r:id="rId6"/>
                </a:rPr>
                <a:t>Sept 2013</a:t>
              </a:r>
              <a:endParaRPr sz="1200">
                <a:solidFill>
                  <a:srgbClr val="FFFFFF"/>
                </a:solidFill>
              </a:endParaRPr>
            </a:p>
          </p:txBody>
        </p:sp>
        <p:cxnSp>
          <p:nvCxnSpPr>
            <p:cNvPr id="1314" name="Google Shape;1314;p121"/>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15" name="Google Shape;1315;p121"/>
          <p:cNvGrpSpPr/>
          <p:nvPr/>
        </p:nvGrpSpPr>
        <p:grpSpPr>
          <a:xfrm>
            <a:off x="6855000" y="2477391"/>
            <a:ext cx="1357800" cy="1086984"/>
            <a:chOff x="6855000" y="2477391"/>
            <a:chExt cx="1357800" cy="1086984"/>
          </a:xfrm>
        </p:grpSpPr>
        <p:sp>
          <p:nvSpPr>
            <p:cNvPr id="1316" name="Google Shape;1316;p121"/>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8"/>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317" name="Google Shape;1317;p121"/>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18" name="Google Shape;1318;p121"/>
          <p:cNvGrpSpPr/>
          <p:nvPr/>
        </p:nvGrpSpPr>
        <p:grpSpPr>
          <a:xfrm>
            <a:off x="7293325" y="1878672"/>
            <a:ext cx="1408800" cy="643719"/>
            <a:chOff x="7293325" y="1878672"/>
            <a:chExt cx="1408800" cy="643719"/>
          </a:xfrm>
        </p:grpSpPr>
        <p:sp>
          <p:nvSpPr>
            <p:cNvPr id="1319" name="Google Shape;1319;p121"/>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9"/>
                </a:rPr>
                <a:t>Kubernetes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10"/>
                </a:rPr>
                <a:t>June 2014</a:t>
              </a:r>
              <a:endParaRPr sz="1200">
                <a:solidFill>
                  <a:srgbClr val="FFFFFF"/>
                </a:solidFill>
              </a:endParaRPr>
            </a:p>
          </p:txBody>
        </p:sp>
        <p:cxnSp>
          <p:nvCxnSpPr>
            <p:cNvPr id="1320" name="Google Shape;1320;p121"/>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21" name="Google Shape;1321;p121"/>
          <p:cNvGrpSpPr/>
          <p:nvPr/>
        </p:nvGrpSpPr>
        <p:grpSpPr>
          <a:xfrm>
            <a:off x="2644175" y="1878672"/>
            <a:ext cx="1408800" cy="643719"/>
            <a:chOff x="2034575" y="1878672"/>
            <a:chExt cx="1408800" cy="643719"/>
          </a:xfrm>
        </p:grpSpPr>
        <p:sp>
          <p:nvSpPr>
            <p:cNvPr id="1322" name="Google Shape;1322;p121"/>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00"/>
                  </a:solidFill>
                </a:rPr>
                <a:t>Java EE6</a:t>
              </a:r>
              <a:endParaRPr sz="1200">
                <a:solidFill>
                  <a:srgbClr val="FFFF00"/>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323" name="Google Shape;1323;p121"/>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24" name="Google Shape;1324;p121"/>
          <p:cNvGrpSpPr/>
          <p:nvPr/>
        </p:nvGrpSpPr>
        <p:grpSpPr>
          <a:xfrm>
            <a:off x="2603292" y="2477391"/>
            <a:ext cx="788400" cy="549384"/>
            <a:chOff x="2146092" y="2477391"/>
            <a:chExt cx="788400" cy="549384"/>
          </a:xfrm>
        </p:grpSpPr>
        <p:sp>
          <p:nvSpPr>
            <p:cNvPr id="1325" name="Google Shape;1325;p121"/>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326" name="Google Shape;1326;p121"/>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27" name="Google Shape;1327;p121"/>
          <p:cNvGrpSpPr/>
          <p:nvPr/>
        </p:nvGrpSpPr>
        <p:grpSpPr>
          <a:xfrm>
            <a:off x="6030200" y="2477391"/>
            <a:ext cx="1195500" cy="1097959"/>
            <a:chOff x="848600" y="2477391"/>
            <a:chExt cx="1195500" cy="1097959"/>
          </a:xfrm>
        </p:grpSpPr>
        <p:sp>
          <p:nvSpPr>
            <p:cNvPr id="1328" name="Google Shape;1328;p121"/>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569CD6"/>
                  </a:solidFill>
                  <a:hlinkClick r:id="rId11"/>
                </a:rPr>
                <a:t>Docker</a:t>
              </a:r>
              <a:endParaRPr sz="1200">
                <a:solidFill>
                  <a:srgbClr val="569CD6"/>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329" name="Google Shape;1329;p121"/>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30" name="Google Shape;1330;p121"/>
          <p:cNvGrpSpPr/>
          <p:nvPr/>
        </p:nvGrpSpPr>
        <p:grpSpPr>
          <a:xfrm>
            <a:off x="3928771" y="2477391"/>
            <a:ext cx="788400" cy="549384"/>
            <a:chOff x="2146092" y="2477391"/>
            <a:chExt cx="788400" cy="549384"/>
          </a:xfrm>
        </p:grpSpPr>
        <p:sp>
          <p:nvSpPr>
            <p:cNvPr id="1331" name="Google Shape;1331;p121"/>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8E7CC3"/>
                  </a:solidFill>
                  <a:hlinkClick r:id="rId12"/>
                </a:rPr>
                <a:t>Vert.x</a:t>
              </a:r>
              <a:endParaRPr sz="1200">
                <a:solidFill>
                  <a:srgbClr val="8E7CC3"/>
                </a:solidFill>
              </a:endParaRPr>
            </a:p>
            <a:p>
              <a:pPr indent="0" lvl="0" marL="0" rtl="0" algn="ctr">
                <a:spcBef>
                  <a:spcPts val="0"/>
                </a:spcBef>
                <a:spcAft>
                  <a:spcPts val="0"/>
                </a:spcAft>
                <a:buNone/>
              </a:pPr>
              <a:r>
                <a:rPr lang="en" sz="1200">
                  <a:solidFill>
                    <a:srgbClr val="FFFFFF"/>
                  </a:solidFill>
                </a:rPr>
                <a:t>June 2011</a:t>
              </a:r>
              <a:endParaRPr sz="1200">
                <a:solidFill>
                  <a:srgbClr val="FFFFFF"/>
                </a:solidFill>
              </a:endParaRPr>
            </a:p>
          </p:txBody>
        </p:sp>
        <p:cxnSp>
          <p:nvCxnSpPr>
            <p:cNvPr id="1332" name="Google Shape;1332;p121"/>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pic>
        <p:nvPicPr>
          <p:cNvPr id="1333" name="Google Shape;1333;p121"/>
          <p:cNvPicPr preferRelativeResize="0"/>
          <p:nvPr/>
        </p:nvPicPr>
        <p:blipFill>
          <a:blip r:embed="rId13">
            <a:alphaModFix/>
          </a:blip>
          <a:stretch>
            <a:fillRect/>
          </a:stretch>
        </p:blipFill>
        <p:spPr>
          <a:xfrm>
            <a:off x="7705952" y="1392675"/>
            <a:ext cx="549375" cy="549375"/>
          </a:xfrm>
          <a:prstGeom prst="rect">
            <a:avLst/>
          </a:prstGeom>
          <a:noFill/>
          <a:ln>
            <a:noFill/>
          </a:ln>
        </p:spPr>
      </p:pic>
      <p:sp>
        <p:nvSpPr>
          <p:cNvPr id="1334" name="Google Shape;1334;p121"/>
          <p:cNvSpPr/>
          <p:nvPr/>
        </p:nvSpPr>
        <p:spPr>
          <a:xfrm rot="-157167">
            <a:off x="3690651" y="1703856"/>
            <a:ext cx="1109359" cy="1581154"/>
          </a:xfrm>
          <a:prstGeom prst="ellipse">
            <a:avLst/>
          </a:prstGeom>
          <a:solidFill>
            <a:srgbClr val="D3CF84">
              <a:alpha val="1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5" name="Google Shape;1335;p121"/>
          <p:cNvCxnSpPr/>
          <p:nvPr/>
        </p:nvCxnSpPr>
        <p:spPr>
          <a:xfrm>
            <a:off x="8879425" y="1725400"/>
            <a:ext cx="0" cy="1655100"/>
          </a:xfrm>
          <a:prstGeom prst="straightConnector1">
            <a:avLst/>
          </a:prstGeom>
          <a:noFill/>
          <a:ln cap="flat" cmpd="sng" w="76200">
            <a:solidFill>
              <a:schemeClr val="dk1"/>
            </a:solidFill>
            <a:prstDash val="solid"/>
            <a:round/>
            <a:headEnd len="med" w="med" type="none"/>
            <a:tailEnd len="med" w="med" type="none"/>
          </a:ln>
        </p:spPr>
      </p:cxnSp>
      <p:sp>
        <p:nvSpPr>
          <p:cNvPr id="1336" name="Google Shape;1336;p121"/>
          <p:cNvSpPr txBox="1"/>
          <p:nvPr/>
        </p:nvSpPr>
        <p:spPr>
          <a:xfrm>
            <a:off x="8871125" y="1994250"/>
            <a:ext cx="3057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2</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0</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1</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5</a:t>
            </a:r>
            <a:endParaRPr>
              <a:solidFill>
                <a:schemeClr val="dk1"/>
              </a:solidFill>
              <a:latin typeface="Overpass"/>
              <a:ea typeface="Overpass"/>
              <a:cs typeface="Overpass"/>
              <a:sym typeface="Overpas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22"/>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000"/>
              <a:buFont typeface="Arial"/>
              <a:buNone/>
            </a:pPr>
            <a:r>
              <a:rPr lang="en" sz="3000">
                <a:solidFill>
                  <a:srgbClr val="FFFFFF"/>
                </a:solidFill>
                <a:latin typeface="Overpass"/>
                <a:ea typeface="Overpass"/>
                <a:cs typeface="Overpass"/>
                <a:sym typeface="Overpass"/>
              </a:rPr>
              <a:t>Netflix goes Open Source</a:t>
            </a:r>
            <a:endParaRPr b="0" i="0" sz="3000" u="none" cap="none" strike="noStrike">
              <a:solidFill>
                <a:srgbClr val="FFFFFF"/>
              </a:solidFill>
              <a:latin typeface="Overpass"/>
              <a:ea typeface="Overpass"/>
              <a:cs typeface="Overpass"/>
              <a:sym typeface="Overpass"/>
            </a:endParaRPr>
          </a:p>
        </p:txBody>
      </p:sp>
      <p:sp>
        <p:nvSpPr>
          <p:cNvPr id="1342" name="Google Shape;1342;p122"/>
          <p:cNvSpPr txBox="1"/>
          <p:nvPr/>
        </p:nvSpPr>
        <p:spPr>
          <a:xfrm>
            <a:off x="-3000" y="2588175"/>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343" name="Google Shape;1343;p122"/>
          <p:cNvCxnSpPr>
            <a:stCxn id="1344"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345" name="Google Shape;1345;p122"/>
          <p:cNvCxnSpPr>
            <a:stCxn id="1344" idx="2"/>
            <a:endCxn id="1344"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346" name="Google Shape;1346;p122"/>
          <p:cNvCxnSpPr/>
          <p:nvPr/>
        </p:nvCxnSpPr>
        <p:spPr>
          <a:xfrm>
            <a:off x="766550" y="2489500"/>
            <a:ext cx="8148600" cy="21900"/>
          </a:xfrm>
          <a:prstGeom prst="straightConnector1">
            <a:avLst/>
          </a:prstGeom>
          <a:noFill/>
          <a:ln cap="flat" cmpd="sng" w="76200">
            <a:solidFill>
              <a:schemeClr val="dk1"/>
            </a:solidFill>
            <a:prstDash val="solid"/>
            <a:round/>
            <a:headEnd len="med" w="med" type="none"/>
            <a:tailEnd len="med" w="med" type="triangle"/>
          </a:ln>
        </p:spPr>
      </p:cxnSp>
      <p:grpSp>
        <p:nvGrpSpPr>
          <p:cNvPr id="1347" name="Google Shape;1347;p122"/>
          <p:cNvGrpSpPr/>
          <p:nvPr/>
        </p:nvGrpSpPr>
        <p:grpSpPr>
          <a:xfrm>
            <a:off x="1805975" y="1878672"/>
            <a:ext cx="1408800" cy="643719"/>
            <a:chOff x="1272575" y="1878672"/>
            <a:chExt cx="1408800" cy="643719"/>
          </a:xfrm>
        </p:grpSpPr>
        <p:sp>
          <p:nvSpPr>
            <p:cNvPr id="1344" name="Google Shape;1344;p122"/>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348" name="Google Shape;1348;p122"/>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49" name="Google Shape;1349;p122"/>
          <p:cNvGrpSpPr/>
          <p:nvPr/>
        </p:nvGrpSpPr>
        <p:grpSpPr>
          <a:xfrm>
            <a:off x="3660505" y="1878675"/>
            <a:ext cx="1164300" cy="643716"/>
            <a:chOff x="3010800" y="1878675"/>
            <a:chExt cx="1164300" cy="643716"/>
          </a:xfrm>
        </p:grpSpPr>
        <p:sp>
          <p:nvSpPr>
            <p:cNvPr id="1350" name="Google Shape;1350;p122"/>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563C1"/>
                  </a:solidFill>
                </a:rPr>
                <a:t>DropWizard</a:t>
              </a:r>
              <a:endParaRPr sz="1200">
                <a:solidFill>
                  <a:srgbClr val="0563C1"/>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351" name="Google Shape;1351;p122"/>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52" name="Google Shape;1352;p122"/>
          <p:cNvGrpSpPr/>
          <p:nvPr/>
        </p:nvGrpSpPr>
        <p:grpSpPr>
          <a:xfrm>
            <a:off x="848600" y="2477391"/>
            <a:ext cx="1195500" cy="1097959"/>
            <a:chOff x="848600" y="2477391"/>
            <a:chExt cx="1195500" cy="1097959"/>
          </a:xfrm>
        </p:grpSpPr>
        <p:sp>
          <p:nvSpPr>
            <p:cNvPr id="1353" name="Google Shape;1353;p122"/>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354" name="Google Shape;1354;p122"/>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55" name="Google Shape;1355;p122"/>
          <p:cNvGrpSpPr/>
          <p:nvPr/>
        </p:nvGrpSpPr>
        <p:grpSpPr>
          <a:xfrm>
            <a:off x="2948975" y="2477391"/>
            <a:ext cx="1408800" cy="847584"/>
            <a:chOff x="2491775" y="2477391"/>
            <a:chExt cx="1408800" cy="847584"/>
          </a:xfrm>
        </p:grpSpPr>
        <p:sp>
          <p:nvSpPr>
            <p:cNvPr id="1356" name="Google Shape;1356;p122"/>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357" name="Google Shape;1357;p122"/>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58" name="Google Shape;1358;p122"/>
          <p:cNvGrpSpPr/>
          <p:nvPr/>
        </p:nvGrpSpPr>
        <p:grpSpPr>
          <a:xfrm>
            <a:off x="4380925" y="2477391"/>
            <a:ext cx="1043700" cy="549384"/>
            <a:chOff x="3847525" y="2477391"/>
            <a:chExt cx="1043700" cy="549384"/>
          </a:xfrm>
        </p:grpSpPr>
        <p:sp>
          <p:nvSpPr>
            <p:cNvPr id="1359" name="Google Shape;1359;p122"/>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Ribbon</a:t>
              </a:r>
              <a:endParaRPr sz="1200">
                <a:solidFill>
                  <a:srgbClr val="CC0000"/>
                </a:solidFill>
              </a:endParaRPr>
            </a:p>
            <a:p>
              <a:pPr indent="0" lvl="0" marL="0" rtl="0" algn="ctr">
                <a:spcBef>
                  <a:spcPts val="0"/>
                </a:spcBef>
                <a:spcAft>
                  <a:spcPts val="0"/>
                </a:spcAft>
                <a:buNone/>
              </a:pPr>
              <a:r>
                <a:rPr lang="en" sz="1200">
                  <a:solidFill>
                    <a:srgbClr val="FFFFFF"/>
                  </a:solidFill>
                </a:rPr>
                <a:t>March</a:t>
              </a:r>
              <a:br>
                <a:rPr lang="en" sz="1200">
                  <a:solidFill>
                    <a:srgbClr val="FFFFFF"/>
                  </a:solidFill>
                </a:rPr>
              </a:br>
              <a:r>
                <a:rPr lang="en" sz="1200">
                  <a:solidFill>
                    <a:srgbClr val="FFFFFF"/>
                  </a:solidFill>
                </a:rPr>
                <a:t> 2012</a:t>
              </a:r>
              <a:endParaRPr sz="1200">
                <a:solidFill>
                  <a:srgbClr val="FFFFFF"/>
                </a:solidFill>
              </a:endParaRPr>
            </a:p>
          </p:txBody>
        </p:sp>
        <p:cxnSp>
          <p:nvCxnSpPr>
            <p:cNvPr id="1360" name="Google Shape;1360;p122"/>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61" name="Google Shape;1361;p122"/>
          <p:cNvGrpSpPr/>
          <p:nvPr/>
        </p:nvGrpSpPr>
        <p:grpSpPr>
          <a:xfrm>
            <a:off x="4666300" y="1878675"/>
            <a:ext cx="1043700" cy="643716"/>
            <a:chOff x="3980500" y="1878675"/>
            <a:chExt cx="1043700" cy="643716"/>
          </a:xfrm>
        </p:grpSpPr>
        <p:sp>
          <p:nvSpPr>
            <p:cNvPr id="1362" name="Google Shape;1362;p122"/>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Hystrix</a:t>
              </a:r>
              <a:endParaRPr sz="1200">
                <a:solidFill>
                  <a:srgbClr val="CC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363" name="Google Shape;1363;p122"/>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64" name="Google Shape;1364;p122"/>
          <p:cNvGrpSpPr/>
          <p:nvPr/>
        </p:nvGrpSpPr>
        <p:grpSpPr>
          <a:xfrm>
            <a:off x="5464900" y="1878675"/>
            <a:ext cx="1305600" cy="643716"/>
            <a:chOff x="5160100" y="1878675"/>
            <a:chExt cx="1305600" cy="643716"/>
          </a:xfrm>
        </p:grpSpPr>
        <p:sp>
          <p:nvSpPr>
            <p:cNvPr id="1365" name="Google Shape;1365;p122"/>
            <p:cNvSpPr txBox="1"/>
            <p:nvPr/>
          </p:nvSpPr>
          <p:spPr>
            <a:xfrm>
              <a:off x="5160100" y="1878675"/>
              <a:ext cx="1305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Eureka</a:t>
              </a:r>
              <a:endParaRPr sz="1200">
                <a:solidFill>
                  <a:srgbClr val="CC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366" name="Google Shape;1366;p122"/>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67" name="Google Shape;1367;p122"/>
          <p:cNvGrpSpPr/>
          <p:nvPr/>
        </p:nvGrpSpPr>
        <p:grpSpPr>
          <a:xfrm>
            <a:off x="5026200" y="2477391"/>
            <a:ext cx="1357800" cy="1086984"/>
            <a:chOff x="4873800" y="2477391"/>
            <a:chExt cx="1357800" cy="1086984"/>
          </a:xfrm>
        </p:grpSpPr>
        <p:sp>
          <p:nvSpPr>
            <p:cNvPr id="1368" name="Google Shape;1368;p122"/>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369" name="Google Shape;1369;p122"/>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70" name="Google Shape;1370;p122"/>
          <p:cNvGrpSpPr/>
          <p:nvPr/>
        </p:nvGrpSpPr>
        <p:grpSpPr>
          <a:xfrm>
            <a:off x="6399522" y="1878657"/>
            <a:ext cx="1235799" cy="643719"/>
            <a:chOff x="6150325" y="1878672"/>
            <a:chExt cx="1408800" cy="643719"/>
          </a:xfrm>
        </p:grpSpPr>
        <p:sp>
          <p:nvSpPr>
            <p:cNvPr id="1371" name="Google Shape;1371;p122"/>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92D400"/>
                  </a:solidFill>
                  <a:hlinkClick r:id="rId5"/>
                </a:rPr>
                <a:t>Spring Boot</a:t>
              </a:r>
              <a:endParaRPr sz="1200">
                <a:solidFill>
                  <a:srgbClr val="92D400"/>
                </a:solidFill>
              </a:endParaRPr>
            </a:p>
            <a:p>
              <a:pPr indent="0" lvl="0" marL="0" rtl="0" algn="ctr">
                <a:spcBef>
                  <a:spcPts val="0"/>
                </a:spcBef>
                <a:spcAft>
                  <a:spcPts val="0"/>
                </a:spcAft>
                <a:buClr>
                  <a:srgbClr val="000000"/>
                </a:buClr>
                <a:buSzPts val="1100"/>
                <a:buFont typeface="Arial"/>
                <a:buNone/>
              </a:pPr>
              <a:r>
                <a:rPr lang="en" sz="1200" u="sng">
                  <a:solidFill>
                    <a:srgbClr val="FFFFFF"/>
                  </a:solidFill>
                  <a:hlinkClick r:id="rId6"/>
                </a:rPr>
                <a:t>Sept 2013</a:t>
              </a:r>
              <a:endParaRPr sz="1200">
                <a:solidFill>
                  <a:srgbClr val="FFFFFF"/>
                </a:solidFill>
              </a:endParaRPr>
            </a:p>
          </p:txBody>
        </p:sp>
        <p:cxnSp>
          <p:nvCxnSpPr>
            <p:cNvPr id="1372" name="Google Shape;1372;p122"/>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73" name="Google Shape;1373;p122"/>
          <p:cNvGrpSpPr/>
          <p:nvPr/>
        </p:nvGrpSpPr>
        <p:grpSpPr>
          <a:xfrm>
            <a:off x="6855000" y="2477391"/>
            <a:ext cx="1357800" cy="1086984"/>
            <a:chOff x="6855000" y="2477391"/>
            <a:chExt cx="1357800" cy="1086984"/>
          </a:xfrm>
        </p:grpSpPr>
        <p:sp>
          <p:nvSpPr>
            <p:cNvPr id="1374" name="Google Shape;1374;p122"/>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8"/>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375" name="Google Shape;1375;p122"/>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76" name="Google Shape;1376;p122"/>
          <p:cNvGrpSpPr/>
          <p:nvPr/>
        </p:nvGrpSpPr>
        <p:grpSpPr>
          <a:xfrm>
            <a:off x="7293325" y="1878672"/>
            <a:ext cx="1408800" cy="643719"/>
            <a:chOff x="7293325" y="1878672"/>
            <a:chExt cx="1408800" cy="643719"/>
          </a:xfrm>
        </p:grpSpPr>
        <p:sp>
          <p:nvSpPr>
            <p:cNvPr id="1377" name="Google Shape;1377;p122"/>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9"/>
                </a:rPr>
                <a:t>Kubernetes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10"/>
                </a:rPr>
                <a:t>June 2014</a:t>
              </a:r>
              <a:endParaRPr sz="1200">
                <a:solidFill>
                  <a:srgbClr val="FFFFFF"/>
                </a:solidFill>
              </a:endParaRPr>
            </a:p>
          </p:txBody>
        </p:sp>
        <p:cxnSp>
          <p:nvCxnSpPr>
            <p:cNvPr id="1378" name="Google Shape;1378;p122"/>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79" name="Google Shape;1379;p122"/>
          <p:cNvGrpSpPr/>
          <p:nvPr/>
        </p:nvGrpSpPr>
        <p:grpSpPr>
          <a:xfrm>
            <a:off x="2644175" y="1878672"/>
            <a:ext cx="1408800" cy="643719"/>
            <a:chOff x="2034575" y="1878672"/>
            <a:chExt cx="1408800" cy="643719"/>
          </a:xfrm>
        </p:grpSpPr>
        <p:sp>
          <p:nvSpPr>
            <p:cNvPr id="1380" name="Google Shape;1380;p122"/>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00"/>
                  </a:solidFill>
                </a:rPr>
                <a:t>Java EE6</a:t>
              </a:r>
              <a:endParaRPr sz="1200">
                <a:solidFill>
                  <a:srgbClr val="FFFF00"/>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381" name="Google Shape;1381;p122"/>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82" name="Google Shape;1382;p122"/>
          <p:cNvGrpSpPr/>
          <p:nvPr/>
        </p:nvGrpSpPr>
        <p:grpSpPr>
          <a:xfrm>
            <a:off x="2603292" y="2477391"/>
            <a:ext cx="788400" cy="549384"/>
            <a:chOff x="2146092" y="2477391"/>
            <a:chExt cx="788400" cy="549384"/>
          </a:xfrm>
        </p:grpSpPr>
        <p:sp>
          <p:nvSpPr>
            <p:cNvPr id="1383" name="Google Shape;1383;p122"/>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384" name="Google Shape;1384;p122"/>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85" name="Google Shape;1385;p122"/>
          <p:cNvGrpSpPr/>
          <p:nvPr/>
        </p:nvGrpSpPr>
        <p:grpSpPr>
          <a:xfrm>
            <a:off x="6030200" y="2477391"/>
            <a:ext cx="1195500" cy="1097959"/>
            <a:chOff x="848600" y="2477391"/>
            <a:chExt cx="1195500" cy="1097959"/>
          </a:xfrm>
        </p:grpSpPr>
        <p:sp>
          <p:nvSpPr>
            <p:cNvPr id="1386" name="Google Shape;1386;p122"/>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569CD6"/>
                  </a:solidFill>
                  <a:hlinkClick r:id="rId11"/>
                </a:rPr>
                <a:t>Docker</a:t>
              </a:r>
              <a:endParaRPr sz="1200">
                <a:solidFill>
                  <a:srgbClr val="569CD6"/>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387" name="Google Shape;1387;p122"/>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88" name="Google Shape;1388;p122"/>
          <p:cNvGrpSpPr/>
          <p:nvPr/>
        </p:nvGrpSpPr>
        <p:grpSpPr>
          <a:xfrm>
            <a:off x="3928771" y="2477391"/>
            <a:ext cx="788400" cy="549384"/>
            <a:chOff x="2146092" y="2477391"/>
            <a:chExt cx="788400" cy="549384"/>
          </a:xfrm>
        </p:grpSpPr>
        <p:sp>
          <p:nvSpPr>
            <p:cNvPr id="1389" name="Google Shape;1389;p122"/>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8E7CC3"/>
                  </a:solidFill>
                  <a:hlinkClick r:id="rId12"/>
                </a:rPr>
                <a:t>Vert.x</a:t>
              </a:r>
              <a:endParaRPr sz="1200">
                <a:solidFill>
                  <a:srgbClr val="8E7CC3"/>
                </a:solidFill>
              </a:endParaRPr>
            </a:p>
            <a:p>
              <a:pPr indent="0" lvl="0" marL="0" rtl="0" algn="ctr">
                <a:spcBef>
                  <a:spcPts val="0"/>
                </a:spcBef>
                <a:spcAft>
                  <a:spcPts val="0"/>
                </a:spcAft>
                <a:buNone/>
              </a:pPr>
              <a:r>
                <a:rPr lang="en" sz="1200">
                  <a:solidFill>
                    <a:srgbClr val="FFFFFF"/>
                  </a:solidFill>
                </a:rPr>
                <a:t>June 2011</a:t>
              </a:r>
              <a:endParaRPr sz="1200">
                <a:solidFill>
                  <a:srgbClr val="FFFFFF"/>
                </a:solidFill>
              </a:endParaRPr>
            </a:p>
          </p:txBody>
        </p:sp>
        <p:cxnSp>
          <p:nvCxnSpPr>
            <p:cNvPr id="1390" name="Google Shape;1390;p122"/>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pic>
        <p:nvPicPr>
          <p:cNvPr id="1391" name="Google Shape;1391;p122"/>
          <p:cNvPicPr preferRelativeResize="0"/>
          <p:nvPr/>
        </p:nvPicPr>
        <p:blipFill>
          <a:blip r:embed="rId13">
            <a:alphaModFix/>
          </a:blip>
          <a:stretch>
            <a:fillRect/>
          </a:stretch>
        </p:blipFill>
        <p:spPr>
          <a:xfrm>
            <a:off x="7705952" y="1392675"/>
            <a:ext cx="549375" cy="549375"/>
          </a:xfrm>
          <a:prstGeom prst="rect">
            <a:avLst/>
          </a:prstGeom>
          <a:noFill/>
          <a:ln>
            <a:noFill/>
          </a:ln>
        </p:spPr>
      </p:pic>
      <p:sp>
        <p:nvSpPr>
          <p:cNvPr id="1392" name="Google Shape;1392;p122"/>
          <p:cNvSpPr/>
          <p:nvPr/>
        </p:nvSpPr>
        <p:spPr>
          <a:xfrm rot="2268911">
            <a:off x="4607077" y="1607605"/>
            <a:ext cx="1109251" cy="1768439"/>
          </a:xfrm>
          <a:prstGeom prst="ellipse">
            <a:avLst/>
          </a:prstGeom>
          <a:solidFill>
            <a:srgbClr val="D3CF84">
              <a:alpha val="1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22"/>
          <p:cNvSpPr/>
          <p:nvPr/>
        </p:nvSpPr>
        <p:spPr>
          <a:xfrm rot="4639987">
            <a:off x="5120949" y="1270403"/>
            <a:ext cx="931676" cy="1787144"/>
          </a:xfrm>
          <a:prstGeom prst="ellipse">
            <a:avLst/>
          </a:prstGeom>
          <a:solidFill>
            <a:srgbClr val="D3CF84">
              <a:alpha val="1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4" name="Google Shape;1394;p122"/>
          <p:cNvCxnSpPr/>
          <p:nvPr/>
        </p:nvCxnSpPr>
        <p:spPr>
          <a:xfrm>
            <a:off x="8879425" y="1725400"/>
            <a:ext cx="0" cy="1655100"/>
          </a:xfrm>
          <a:prstGeom prst="straightConnector1">
            <a:avLst/>
          </a:prstGeom>
          <a:noFill/>
          <a:ln cap="flat" cmpd="sng" w="76200">
            <a:solidFill>
              <a:schemeClr val="dk1"/>
            </a:solidFill>
            <a:prstDash val="solid"/>
            <a:round/>
            <a:headEnd len="med" w="med" type="none"/>
            <a:tailEnd len="med" w="med" type="none"/>
          </a:ln>
        </p:spPr>
      </p:cxnSp>
      <p:sp>
        <p:nvSpPr>
          <p:cNvPr id="1395" name="Google Shape;1395;p122"/>
          <p:cNvSpPr txBox="1"/>
          <p:nvPr/>
        </p:nvSpPr>
        <p:spPr>
          <a:xfrm>
            <a:off x="8871125" y="1994250"/>
            <a:ext cx="3057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2</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0</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1</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5</a:t>
            </a:r>
            <a:endParaRPr>
              <a:solidFill>
                <a:schemeClr val="dk1"/>
              </a:solidFill>
              <a:latin typeface="Overpass"/>
              <a:ea typeface="Overpass"/>
              <a:cs typeface="Overpass"/>
              <a:sym typeface="Overpas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23"/>
          <p:cNvSpPr txBox="1"/>
          <p:nvPr/>
        </p:nvSpPr>
        <p:spPr>
          <a:xfrm>
            <a:off x="400050" y="46038"/>
            <a:ext cx="7886700" cy="99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000"/>
              <a:buFont typeface="Arial"/>
              <a:buNone/>
            </a:pPr>
            <a:r>
              <a:rPr lang="en" sz="3000">
                <a:solidFill>
                  <a:srgbClr val="FFFFFF"/>
                </a:solidFill>
                <a:latin typeface="Overpass"/>
                <a:ea typeface="Overpass"/>
                <a:cs typeface="Overpass"/>
                <a:sym typeface="Overpass"/>
              </a:rPr>
              <a:t>Perfect Storm for Microservices</a:t>
            </a:r>
            <a:endParaRPr b="0" i="0" sz="3000" u="none" cap="none" strike="noStrike">
              <a:solidFill>
                <a:srgbClr val="FFFFFF"/>
              </a:solidFill>
              <a:latin typeface="Overpass"/>
              <a:ea typeface="Overpass"/>
              <a:cs typeface="Overpass"/>
              <a:sym typeface="Overpass"/>
            </a:endParaRPr>
          </a:p>
        </p:txBody>
      </p:sp>
      <p:sp>
        <p:nvSpPr>
          <p:cNvPr id="1401" name="Google Shape;1401;p123"/>
          <p:cNvSpPr txBox="1"/>
          <p:nvPr/>
        </p:nvSpPr>
        <p:spPr>
          <a:xfrm>
            <a:off x="-3000" y="2588175"/>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402" name="Google Shape;1402;p123"/>
          <p:cNvCxnSpPr>
            <a:stCxn id="1403"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404" name="Google Shape;1404;p123"/>
          <p:cNvCxnSpPr>
            <a:stCxn id="1403" idx="2"/>
            <a:endCxn id="1403" idx="2"/>
          </p:cNvCxnSpPr>
          <p:nvPr/>
        </p:nvCxnSpPr>
        <p:spPr>
          <a:xfrm>
            <a:off x="2510375" y="2317272"/>
            <a:ext cx="0" cy="0"/>
          </a:xfrm>
          <a:prstGeom prst="straightConnector1">
            <a:avLst/>
          </a:prstGeom>
          <a:noFill/>
          <a:ln cap="flat" cmpd="sng" w="9525">
            <a:solidFill>
              <a:srgbClr val="44546A"/>
            </a:solidFill>
            <a:prstDash val="solid"/>
            <a:round/>
            <a:headEnd len="med" w="med" type="none"/>
            <a:tailEnd len="med" w="med" type="none"/>
          </a:ln>
        </p:spPr>
      </p:cxnSp>
      <p:cxnSp>
        <p:nvCxnSpPr>
          <p:cNvPr id="1405" name="Google Shape;1405;p123"/>
          <p:cNvCxnSpPr/>
          <p:nvPr/>
        </p:nvCxnSpPr>
        <p:spPr>
          <a:xfrm>
            <a:off x="766550" y="2489500"/>
            <a:ext cx="8148600" cy="21900"/>
          </a:xfrm>
          <a:prstGeom prst="straightConnector1">
            <a:avLst/>
          </a:prstGeom>
          <a:noFill/>
          <a:ln cap="flat" cmpd="sng" w="76200">
            <a:solidFill>
              <a:schemeClr val="dk1"/>
            </a:solidFill>
            <a:prstDash val="solid"/>
            <a:round/>
            <a:headEnd len="med" w="med" type="none"/>
            <a:tailEnd len="med" w="med" type="triangle"/>
          </a:ln>
        </p:spPr>
      </p:cxnSp>
      <p:grpSp>
        <p:nvGrpSpPr>
          <p:cNvPr id="1406" name="Google Shape;1406;p123"/>
          <p:cNvGrpSpPr/>
          <p:nvPr/>
        </p:nvGrpSpPr>
        <p:grpSpPr>
          <a:xfrm>
            <a:off x="1805975" y="1878672"/>
            <a:ext cx="1408800" cy="643719"/>
            <a:chOff x="1272575" y="1878672"/>
            <a:chExt cx="1408800" cy="643719"/>
          </a:xfrm>
        </p:grpSpPr>
        <p:sp>
          <p:nvSpPr>
            <p:cNvPr id="1403" name="Google Shape;1403;p123"/>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407" name="Google Shape;1407;p123"/>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08" name="Google Shape;1408;p123"/>
          <p:cNvGrpSpPr/>
          <p:nvPr/>
        </p:nvGrpSpPr>
        <p:grpSpPr>
          <a:xfrm>
            <a:off x="3660505" y="1878675"/>
            <a:ext cx="1164300" cy="643716"/>
            <a:chOff x="3010800" y="1878675"/>
            <a:chExt cx="1164300" cy="643716"/>
          </a:xfrm>
        </p:grpSpPr>
        <p:sp>
          <p:nvSpPr>
            <p:cNvPr id="1409" name="Google Shape;1409;p123"/>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563C1"/>
                  </a:solidFill>
                </a:rPr>
                <a:t>DropWizard</a:t>
              </a:r>
              <a:endParaRPr sz="1200">
                <a:solidFill>
                  <a:srgbClr val="0563C1"/>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410" name="Google Shape;1410;p123"/>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11" name="Google Shape;1411;p123"/>
          <p:cNvGrpSpPr/>
          <p:nvPr/>
        </p:nvGrpSpPr>
        <p:grpSpPr>
          <a:xfrm>
            <a:off x="848600" y="2477391"/>
            <a:ext cx="1195500" cy="1097959"/>
            <a:chOff x="848600" y="2477391"/>
            <a:chExt cx="1195500" cy="1097959"/>
          </a:xfrm>
        </p:grpSpPr>
        <p:sp>
          <p:nvSpPr>
            <p:cNvPr id="1412" name="Google Shape;1412;p123"/>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413" name="Google Shape;1413;p123"/>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14" name="Google Shape;1414;p123"/>
          <p:cNvGrpSpPr/>
          <p:nvPr/>
        </p:nvGrpSpPr>
        <p:grpSpPr>
          <a:xfrm>
            <a:off x="2948975" y="2477391"/>
            <a:ext cx="1408800" cy="847584"/>
            <a:chOff x="2491775" y="2477391"/>
            <a:chExt cx="1408800" cy="847584"/>
          </a:xfrm>
        </p:grpSpPr>
        <p:sp>
          <p:nvSpPr>
            <p:cNvPr id="1415" name="Google Shape;1415;p123"/>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416" name="Google Shape;1416;p123"/>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17" name="Google Shape;1417;p123"/>
          <p:cNvGrpSpPr/>
          <p:nvPr/>
        </p:nvGrpSpPr>
        <p:grpSpPr>
          <a:xfrm>
            <a:off x="4380925" y="2477391"/>
            <a:ext cx="1043700" cy="549384"/>
            <a:chOff x="3847525" y="2477391"/>
            <a:chExt cx="1043700" cy="549384"/>
          </a:xfrm>
        </p:grpSpPr>
        <p:sp>
          <p:nvSpPr>
            <p:cNvPr id="1418" name="Google Shape;1418;p123"/>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Ribbon</a:t>
              </a:r>
              <a:endParaRPr sz="1200">
                <a:solidFill>
                  <a:srgbClr val="CC0000"/>
                </a:solidFill>
              </a:endParaRPr>
            </a:p>
            <a:p>
              <a:pPr indent="0" lvl="0" marL="0" rtl="0" algn="ctr">
                <a:spcBef>
                  <a:spcPts val="0"/>
                </a:spcBef>
                <a:spcAft>
                  <a:spcPts val="0"/>
                </a:spcAft>
                <a:buNone/>
              </a:pPr>
              <a:r>
                <a:rPr lang="en" sz="1200">
                  <a:solidFill>
                    <a:srgbClr val="FFFFFF"/>
                  </a:solidFill>
                </a:rPr>
                <a:t>March</a:t>
              </a:r>
              <a:br>
                <a:rPr lang="en" sz="1200">
                  <a:solidFill>
                    <a:srgbClr val="FFFFFF"/>
                  </a:solidFill>
                </a:rPr>
              </a:br>
              <a:r>
                <a:rPr lang="en" sz="1200">
                  <a:solidFill>
                    <a:srgbClr val="FFFFFF"/>
                  </a:solidFill>
                </a:rPr>
                <a:t> 2012</a:t>
              </a:r>
              <a:endParaRPr sz="1200">
                <a:solidFill>
                  <a:srgbClr val="FFFFFF"/>
                </a:solidFill>
              </a:endParaRPr>
            </a:p>
          </p:txBody>
        </p:sp>
        <p:cxnSp>
          <p:nvCxnSpPr>
            <p:cNvPr id="1419" name="Google Shape;1419;p123"/>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20" name="Google Shape;1420;p123"/>
          <p:cNvGrpSpPr/>
          <p:nvPr/>
        </p:nvGrpSpPr>
        <p:grpSpPr>
          <a:xfrm>
            <a:off x="4666300" y="1878675"/>
            <a:ext cx="1043700" cy="643716"/>
            <a:chOff x="3980500" y="1878675"/>
            <a:chExt cx="1043700" cy="643716"/>
          </a:xfrm>
        </p:grpSpPr>
        <p:sp>
          <p:nvSpPr>
            <p:cNvPr id="1421" name="Google Shape;1421;p123"/>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Hystrix</a:t>
              </a:r>
              <a:endParaRPr sz="1200">
                <a:solidFill>
                  <a:srgbClr val="CC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422" name="Google Shape;1422;p123"/>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23" name="Google Shape;1423;p123"/>
          <p:cNvGrpSpPr/>
          <p:nvPr/>
        </p:nvGrpSpPr>
        <p:grpSpPr>
          <a:xfrm>
            <a:off x="5464900" y="1878675"/>
            <a:ext cx="1305600" cy="643716"/>
            <a:chOff x="5160100" y="1878675"/>
            <a:chExt cx="1305600" cy="643716"/>
          </a:xfrm>
        </p:grpSpPr>
        <p:sp>
          <p:nvSpPr>
            <p:cNvPr id="1424" name="Google Shape;1424;p123"/>
            <p:cNvSpPr txBox="1"/>
            <p:nvPr/>
          </p:nvSpPr>
          <p:spPr>
            <a:xfrm>
              <a:off x="5160100" y="1878675"/>
              <a:ext cx="1305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Eureka</a:t>
              </a:r>
              <a:endParaRPr sz="1200">
                <a:solidFill>
                  <a:srgbClr val="CC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425" name="Google Shape;1425;p123"/>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26" name="Google Shape;1426;p123"/>
          <p:cNvGrpSpPr/>
          <p:nvPr/>
        </p:nvGrpSpPr>
        <p:grpSpPr>
          <a:xfrm>
            <a:off x="5026200" y="2477391"/>
            <a:ext cx="1357800" cy="1086984"/>
            <a:chOff x="4873800" y="2477391"/>
            <a:chExt cx="1357800" cy="1086984"/>
          </a:xfrm>
        </p:grpSpPr>
        <p:sp>
          <p:nvSpPr>
            <p:cNvPr id="1427" name="Google Shape;1427;p123"/>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428" name="Google Shape;1428;p123"/>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29" name="Google Shape;1429;p123"/>
          <p:cNvGrpSpPr/>
          <p:nvPr/>
        </p:nvGrpSpPr>
        <p:grpSpPr>
          <a:xfrm>
            <a:off x="6399522" y="1878657"/>
            <a:ext cx="1235799" cy="643719"/>
            <a:chOff x="6150325" y="1878672"/>
            <a:chExt cx="1408800" cy="643719"/>
          </a:xfrm>
        </p:grpSpPr>
        <p:sp>
          <p:nvSpPr>
            <p:cNvPr id="1430" name="Google Shape;1430;p123"/>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92D400"/>
                  </a:solidFill>
                  <a:hlinkClick r:id="rId5"/>
                </a:rPr>
                <a:t>Spring Boot</a:t>
              </a:r>
              <a:endParaRPr sz="1200">
                <a:solidFill>
                  <a:srgbClr val="92D400"/>
                </a:solidFill>
              </a:endParaRPr>
            </a:p>
            <a:p>
              <a:pPr indent="0" lvl="0" marL="0" rtl="0" algn="ctr">
                <a:spcBef>
                  <a:spcPts val="0"/>
                </a:spcBef>
                <a:spcAft>
                  <a:spcPts val="0"/>
                </a:spcAft>
                <a:buClr>
                  <a:srgbClr val="000000"/>
                </a:buClr>
                <a:buSzPts val="1100"/>
                <a:buFont typeface="Arial"/>
                <a:buNone/>
              </a:pPr>
              <a:r>
                <a:rPr lang="en" sz="1200" u="sng">
                  <a:solidFill>
                    <a:srgbClr val="FFFFFF"/>
                  </a:solidFill>
                  <a:hlinkClick r:id="rId6"/>
                </a:rPr>
                <a:t>Sept 2013</a:t>
              </a:r>
              <a:endParaRPr sz="1200">
                <a:solidFill>
                  <a:srgbClr val="FFFFFF"/>
                </a:solidFill>
              </a:endParaRPr>
            </a:p>
          </p:txBody>
        </p:sp>
        <p:cxnSp>
          <p:nvCxnSpPr>
            <p:cNvPr id="1431" name="Google Shape;1431;p123"/>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32" name="Google Shape;1432;p123"/>
          <p:cNvGrpSpPr/>
          <p:nvPr/>
        </p:nvGrpSpPr>
        <p:grpSpPr>
          <a:xfrm>
            <a:off x="6855000" y="2477391"/>
            <a:ext cx="1357800" cy="1086984"/>
            <a:chOff x="6855000" y="2477391"/>
            <a:chExt cx="1357800" cy="1086984"/>
          </a:xfrm>
        </p:grpSpPr>
        <p:sp>
          <p:nvSpPr>
            <p:cNvPr id="1433" name="Google Shape;1433;p123"/>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8"/>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434" name="Google Shape;1434;p123"/>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35" name="Google Shape;1435;p123"/>
          <p:cNvGrpSpPr/>
          <p:nvPr/>
        </p:nvGrpSpPr>
        <p:grpSpPr>
          <a:xfrm>
            <a:off x="7293325" y="1878672"/>
            <a:ext cx="1408800" cy="643719"/>
            <a:chOff x="7293325" y="1878672"/>
            <a:chExt cx="1408800" cy="643719"/>
          </a:xfrm>
        </p:grpSpPr>
        <p:sp>
          <p:nvSpPr>
            <p:cNvPr id="1436" name="Google Shape;1436;p123"/>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9"/>
                </a:rPr>
                <a:t>Kubernetes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10"/>
                </a:rPr>
                <a:t>June 2014</a:t>
              </a:r>
              <a:endParaRPr sz="1200">
                <a:solidFill>
                  <a:srgbClr val="FFFFFF"/>
                </a:solidFill>
              </a:endParaRPr>
            </a:p>
          </p:txBody>
        </p:sp>
        <p:cxnSp>
          <p:nvCxnSpPr>
            <p:cNvPr id="1437" name="Google Shape;1437;p123"/>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38" name="Google Shape;1438;p123"/>
          <p:cNvGrpSpPr/>
          <p:nvPr/>
        </p:nvGrpSpPr>
        <p:grpSpPr>
          <a:xfrm>
            <a:off x="2644175" y="1878672"/>
            <a:ext cx="1408800" cy="643719"/>
            <a:chOff x="2034575" y="1878672"/>
            <a:chExt cx="1408800" cy="643719"/>
          </a:xfrm>
        </p:grpSpPr>
        <p:sp>
          <p:nvSpPr>
            <p:cNvPr id="1439" name="Google Shape;1439;p123"/>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00"/>
                  </a:solidFill>
                </a:rPr>
                <a:t>Java EE6</a:t>
              </a:r>
              <a:endParaRPr sz="1200">
                <a:solidFill>
                  <a:srgbClr val="FFFF00"/>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440" name="Google Shape;1440;p123"/>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41" name="Google Shape;1441;p123"/>
          <p:cNvGrpSpPr/>
          <p:nvPr/>
        </p:nvGrpSpPr>
        <p:grpSpPr>
          <a:xfrm>
            <a:off x="2603292" y="2477391"/>
            <a:ext cx="788400" cy="549384"/>
            <a:chOff x="2146092" y="2477391"/>
            <a:chExt cx="788400" cy="549384"/>
          </a:xfrm>
        </p:grpSpPr>
        <p:sp>
          <p:nvSpPr>
            <p:cNvPr id="1442" name="Google Shape;1442;p123"/>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443" name="Google Shape;1443;p123"/>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44" name="Google Shape;1444;p123"/>
          <p:cNvGrpSpPr/>
          <p:nvPr/>
        </p:nvGrpSpPr>
        <p:grpSpPr>
          <a:xfrm>
            <a:off x="6030200" y="2477391"/>
            <a:ext cx="1195500" cy="1097959"/>
            <a:chOff x="848600" y="2477391"/>
            <a:chExt cx="1195500" cy="1097959"/>
          </a:xfrm>
        </p:grpSpPr>
        <p:sp>
          <p:nvSpPr>
            <p:cNvPr id="1445" name="Google Shape;1445;p123"/>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569CD6"/>
                  </a:solidFill>
                  <a:hlinkClick r:id="rId11"/>
                </a:rPr>
                <a:t>Docker</a:t>
              </a:r>
              <a:endParaRPr sz="1200">
                <a:solidFill>
                  <a:srgbClr val="569CD6"/>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446" name="Google Shape;1446;p123"/>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47" name="Google Shape;1447;p123"/>
          <p:cNvGrpSpPr/>
          <p:nvPr/>
        </p:nvGrpSpPr>
        <p:grpSpPr>
          <a:xfrm>
            <a:off x="3928771" y="2477391"/>
            <a:ext cx="788400" cy="549384"/>
            <a:chOff x="2146092" y="2477391"/>
            <a:chExt cx="788400" cy="549384"/>
          </a:xfrm>
        </p:grpSpPr>
        <p:sp>
          <p:nvSpPr>
            <p:cNvPr id="1448" name="Google Shape;1448;p123"/>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8E7CC3"/>
                  </a:solidFill>
                  <a:hlinkClick r:id="rId12"/>
                </a:rPr>
                <a:t>Vert.x</a:t>
              </a:r>
              <a:endParaRPr sz="1200">
                <a:solidFill>
                  <a:srgbClr val="8E7CC3"/>
                </a:solidFill>
              </a:endParaRPr>
            </a:p>
            <a:p>
              <a:pPr indent="0" lvl="0" marL="0" rtl="0" algn="ctr">
                <a:spcBef>
                  <a:spcPts val="0"/>
                </a:spcBef>
                <a:spcAft>
                  <a:spcPts val="0"/>
                </a:spcAft>
                <a:buNone/>
              </a:pPr>
              <a:r>
                <a:rPr lang="en" sz="1200">
                  <a:solidFill>
                    <a:srgbClr val="FFFFFF"/>
                  </a:solidFill>
                </a:rPr>
                <a:t>June 2011</a:t>
              </a:r>
              <a:endParaRPr sz="1200">
                <a:solidFill>
                  <a:srgbClr val="FFFFFF"/>
                </a:solidFill>
              </a:endParaRPr>
            </a:p>
          </p:txBody>
        </p:sp>
        <p:cxnSp>
          <p:nvCxnSpPr>
            <p:cNvPr id="1449" name="Google Shape;1449;p123"/>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pic>
        <p:nvPicPr>
          <p:cNvPr id="1450" name="Google Shape;1450;p123"/>
          <p:cNvPicPr preferRelativeResize="0"/>
          <p:nvPr/>
        </p:nvPicPr>
        <p:blipFill>
          <a:blip r:embed="rId13">
            <a:alphaModFix/>
          </a:blip>
          <a:stretch>
            <a:fillRect/>
          </a:stretch>
        </p:blipFill>
        <p:spPr>
          <a:xfrm>
            <a:off x="7705952" y="1392675"/>
            <a:ext cx="549375" cy="549375"/>
          </a:xfrm>
          <a:prstGeom prst="rect">
            <a:avLst/>
          </a:prstGeom>
          <a:noFill/>
          <a:ln>
            <a:noFill/>
          </a:ln>
        </p:spPr>
      </p:pic>
      <p:sp>
        <p:nvSpPr>
          <p:cNvPr id="1451" name="Google Shape;1451;p123"/>
          <p:cNvSpPr/>
          <p:nvPr/>
        </p:nvSpPr>
        <p:spPr>
          <a:xfrm rot="3182620">
            <a:off x="6397471" y="1087378"/>
            <a:ext cx="2386203" cy="2814243"/>
          </a:xfrm>
          <a:prstGeom prst="ellipse">
            <a:avLst/>
          </a:prstGeom>
          <a:solidFill>
            <a:srgbClr val="D3CF84">
              <a:alpha val="1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2" name="Google Shape;1452;p123"/>
          <p:cNvCxnSpPr/>
          <p:nvPr/>
        </p:nvCxnSpPr>
        <p:spPr>
          <a:xfrm>
            <a:off x="8879425" y="1725400"/>
            <a:ext cx="0" cy="1655100"/>
          </a:xfrm>
          <a:prstGeom prst="straightConnector1">
            <a:avLst/>
          </a:prstGeom>
          <a:noFill/>
          <a:ln cap="flat" cmpd="sng" w="76200">
            <a:solidFill>
              <a:schemeClr val="dk1"/>
            </a:solidFill>
            <a:prstDash val="solid"/>
            <a:round/>
            <a:headEnd len="med" w="med" type="none"/>
            <a:tailEnd len="med" w="med" type="none"/>
          </a:ln>
        </p:spPr>
      </p:cxnSp>
      <p:sp>
        <p:nvSpPr>
          <p:cNvPr id="1453" name="Google Shape;1453;p123"/>
          <p:cNvSpPr txBox="1"/>
          <p:nvPr/>
        </p:nvSpPr>
        <p:spPr>
          <a:xfrm>
            <a:off x="8871125" y="1994250"/>
            <a:ext cx="3057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2</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0</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1</a:t>
            </a:r>
            <a:endParaRPr>
              <a:solidFill>
                <a:schemeClr val="dk1"/>
              </a:solidFill>
              <a:latin typeface="Overpass"/>
              <a:ea typeface="Overpass"/>
              <a:cs typeface="Overpass"/>
              <a:sym typeface="Overpass"/>
            </a:endParaRPr>
          </a:p>
          <a:p>
            <a:pPr indent="0" lvl="0" marL="0" rtl="0" algn="ctr">
              <a:spcBef>
                <a:spcPts val="0"/>
              </a:spcBef>
              <a:spcAft>
                <a:spcPts val="0"/>
              </a:spcAft>
              <a:buNone/>
            </a:pPr>
            <a:r>
              <a:rPr lang="en">
                <a:solidFill>
                  <a:schemeClr val="dk1"/>
                </a:solidFill>
                <a:latin typeface="Overpass"/>
                <a:ea typeface="Overpass"/>
                <a:cs typeface="Overpass"/>
                <a:sym typeface="Overpass"/>
              </a:rPr>
              <a:t>5</a:t>
            </a:r>
            <a:endParaRPr>
              <a:solidFill>
                <a:schemeClr val="dk1"/>
              </a:solidFill>
              <a:latin typeface="Overpass"/>
              <a:ea typeface="Overpass"/>
              <a:cs typeface="Overpass"/>
              <a:sym typeface="Overpas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2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24"/>
          <p:cNvSpPr txBox="1"/>
          <p:nvPr/>
        </p:nvSpPr>
        <p:spPr>
          <a:xfrm>
            <a:off x="-575" y="1793975"/>
            <a:ext cx="9262500" cy="11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Overpass"/>
                <a:ea typeface="Overpass"/>
                <a:cs typeface="Overpass"/>
                <a:sym typeface="Overpass"/>
              </a:rPr>
              <a:t>Java Only</a:t>
            </a:r>
            <a:endParaRPr sz="3600">
              <a:solidFill>
                <a:schemeClr val="dk1"/>
              </a:solidFill>
              <a:latin typeface="Overpass"/>
              <a:ea typeface="Overpass"/>
              <a:cs typeface="Overpass"/>
              <a:sym typeface="Overpass"/>
            </a:endParaRPr>
          </a:p>
          <a:p>
            <a:pPr indent="0" lvl="0" marL="0" rtl="0" algn="ctr">
              <a:spcBef>
                <a:spcPts val="0"/>
              </a:spcBef>
              <a:spcAft>
                <a:spcPts val="0"/>
              </a:spcAft>
              <a:buNone/>
            </a:pPr>
            <a:r>
              <a:t/>
            </a:r>
            <a:endParaRPr sz="3600">
              <a:solidFill>
                <a:schemeClr val="dk1"/>
              </a:solidFill>
              <a:latin typeface="Overpass"/>
              <a:ea typeface="Overpass"/>
              <a:cs typeface="Overpass"/>
              <a:sym typeface="Overpass"/>
            </a:endParaRPr>
          </a:p>
          <a:p>
            <a:pPr indent="0" lvl="0" marL="0" rtl="0" algn="ctr">
              <a:spcBef>
                <a:spcPts val="0"/>
              </a:spcBef>
              <a:spcAft>
                <a:spcPts val="0"/>
              </a:spcAft>
              <a:buNone/>
            </a:pPr>
            <a:r>
              <a:rPr lang="en" sz="3600">
                <a:solidFill>
                  <a:schemeClr val="dk1"/>
                </a:solidFill>
                <a:latin typeface="Overpass"/>
                <a:ea typeface="Overpass"/>
                <a:cs typeface="Overpass"/>
                <a:sym typeface="Overpass"/>
              </a:rPr>
              <a:t>Adds a lot of libraries to </a:t>
            </a:r>
            <a:r>
              <a:rPr lang="en" sz="3600">
                <a:solidFill>
                  <a:srgbClr val="FF0000"/>
                </a:solidFill>
                <a:latin typeface="Overpass"/>
                <a:ea typeface="Overpass"/>
                <a:cs typeface="Overpass"/>
                <a:sym typeface="Overpass"/>
              </a:rPr>
              <a:t>YOUR</a:t>
            </a:r>
            <a:r>
              <a:rPr lang="en" sz="3600">
                <a:solidFill>
                  <a:schemeClr val="dk1"/>
                </a:solidFill>
                <a:latin typeface="Overpass"/>
                <a:ea typeface="Overpass"/>
                <a:cs typeface="Overpass"/>
                <a:sym typeface="Overpass"/>
              </a:rPr>
              <a:t> code</a:t>
            </a:r>
            <a:endParaRPr sz="3600">
              <a:solidFill>
                <a:schemeClr val="dk1"/>
              </a:solidFill>
              <a:latin typeface="Overpass"/>
              <a:ea typeface="Overpass"/>
              <a:cs typeface="Overpass"/>
              <a:sym typeface="Overpass"/>
            </a:endParaRPr>
          </a:p>
        </p:txBody>
      </p:sp>
      <p:sp>
        <p:nvSpPr>
          <p:cNvPr id="1461" name="Google Shape;1461;p12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What's Wrong with Netflix OSS?</a:t>
            </a:r>
            <a:endParaRPr sz="3000">
              <a:solidFill>
                <a:schemeClr val="dk1"/>
              </a:solidFill>
            </a:endParaRPr>
          </a:p>
        </p:txBody>
      </p:sp>
      <p:pic>
        <p:nvPicPr>
          <p:cNvPr id="1462" name="Google Shape;1462;p124"/>
          <p:cNvPicPr preferRelativeResize="0"/>
          <p:nvPr/>
        </p:nvPicPr>
        <p:blipFill>
          <a:blip r:embed="rId3">
            <a:alphaModFix/>
          </a:blip>
          <a:stretch>
            <a:fillRect/>
          </a:stretch>
        </p:blipFill>
        <p:spPr>
          <a:xfrm>
            <a:off x="3176200" y="4103800"/>
            <a:ext cx="2908913" cy="97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2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125"/>
          <p:cNvGrpSpPr/>
          <p:nvPr/>
        </p:nvGrpSpPr>
        <p:grpSpPr>
          <a:xfrm>
            <a:off x="2963949" y="931575"/>
            <a:ext cx="3477298" cy="3307950"/>
            <a:chOff x="2923765" y="931575"/>
            <a:chExt cx="3477298" cy="3307950"/>
          </a:xfrm>
        </p:grpSpPr>
        <p:sp>
          <p:nvSpPr>
            <p:cNvPr id="1470" name="Google Shape;1470;p125"/>
            <p:cNvSpPr/>
            <p:nvPr/>
          </p:nvSpPr>
          <p:spPr>
            <a:xfrm>
              <a:off x="3311338"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5"/>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5"/>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3" name="Google Shape;1473;p125"/>
            <p:cNvCxnSpPr>
              <a:stCxn id="1472" idx="7"/>
              <a:endCxn id="1471"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74" name="Google Shape;1474;p125"/>
            <p:cNvCxnSpPr>
              <a:stCxn id="1472" idx="8"/>
              <a:endCxn id="1471"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75" name="Google Shape;1475;p125"/>
            <p:cNvCxnSpPr>
              <a:stCxn id="1472" idx="9"/>
              <a:endCxn id="1471"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76" name="Google Shape;1476;p125"/>
            <p:cNvCxnSpPr>
              <a:stCxn id="1472" idx="0"/>
              <a:endCxn id="1471"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77" name="Google Shape;1477;p125"/>
            <p:cNvCxnSpPr>
              <a:stCxn id="1472" idx="1"/>
              <a:endCxn id="1471"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478" name="Google Shape;1478;p125"/>
            <p:cNvCxnSpPr>
              <a:stCxn id="1472" idx="2"/>
              <a:endCxn id="1471"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79" name="Google Shape;1479;p125"/>
            <p:cNvCxnSpPr>
              <a:stCxn id="1472" idx="3"/>
              <a:endCxn id="1471"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80" name="Google Shape;1480;p125"/>
            <p:cNvCxnSpPr>
              <a:stCxn id="1472" idx="4"/>
              <a:endCxn id="1471"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81" name="Google Shape;1481;p125"/>
            <p:cNvCxnSpPr>
              <a:stCxn id="1472" idx="5"/>
              <a:endCxn id="1471"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82" name="Google Shape;1482;p125"/>
            <p:cNvCxnSpPr>
              <a:stCxn id="1472" idx="6"/>
              <a:endCxn id="1471"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483" name="Google Shape;1483;p125"/>
            <p:cNvSpPr txBox="1"/>
            <p:nvPr/>
          </p:nvSpPr>
          <p:spPr>
            <a:xfrm>
              <a:off x="4108288" y="2353300"/>
              <a:ext cx="1098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MyService</a:t>
              </a:r>
              <a:endParaRPr b="1"/>
            </a:p>
          </p:txBody>
        </p:sp>
        <p:sp>
          <p:nvSpPr>
            <p:cNvPr id="1484" name="Google Shape;1484;p125"/>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485" name="Google Shape;1485;p125"/>
            <p:cNvSpPr txBox="1"/>
            <p:nvPr/>
          </p:nvSpPr>
          <p:spPr>
            <a:xfrm>
              <a:off x="3486653" y="142822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Tracing</a:t>
              </a:r>
              <a:endParaRPr sz="1000"/>
            </a:p>
          </p:txBody>
        </p:sp>
        <p:sp>
          <p:nvSpPr>
            <p:cNvPr id="1486" name="Google Shape;1486;p125"/>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b="1" lang="en" sz="1000"/>
                <a:t>API</a:t>
              </a:r>
              <a:endParaRPr b="1" sz="1000"/>
            </a:p>
          </p:txBody>
        </p:sp>
        <p:sp>
          <p:nvSpPr>
            <p:cNvPr id="1487" name="Google Shape;1487;p125"/>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488" name="Google Shape;1488;p125"/>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489" name="Google Shape;1489;p125"/>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490" name="Google Shape;1490;p125"/>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491" name="Google Shape;1491;p125"/>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492" name="Google Shape;1492;p125"/>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493" name="Google Shape;1493;p125"/>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494" name="Google Shape;1494;p125"/>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pic>
          <p:nvPicPr>
            <p:cNvPr id="1495" name="Google Shape;1495;p125"/>
            <p:cNvPicPr preferRelativeResize="0"/>
            <p:nvPr/>
          </p:nvPicPr>
          <p:blipFill rotWithShape="1">
            <a:blip r:embed="rId3">
              <a:alphaModFix/>
            </a:blip>
            <a:srcRect b="0" l="0" r="0" t="0"/>
            <a:stretch/>
          </p:blipFill>
          <p:spPr>
            <a:xfrm>
              <a:off x="4946865" y="2698398"/>
              <a:ext cx="329100" cy="329100"/>
            </a:xfrm>
            <a:prstGeom prst="rect">
              <a:avLst/>
            </a:prstGeom>
            <a:noFill/>
            <a:ln>
              <a:noFill/>
            </a:ln>
            <a:effectLst>
              <a:outerShdw blurRad="50800" rotWithShape="0" algn="l" dist="38100">
                <a:srgbClr val="000000">
                  <a:alpha val="40000"/>
                </a:srgbClr>
              </a:outerShdw>
            </a:effectLst>
          </p:spPr>
        </p:pic>
        <p:pic>
          <p:nvPicPr>
            <p:cNvPr id="1496" name="Google Shape;1496;p125"/>
            <p:cNvPicPr preferRelativeResize="0"/>
            <p:nvPr/>
          </p:nvPicPr>
          <p:blipFill>
            <a:blip r:embed="rId4">
              <a:alphaModFix/>
            </a:blip>
            <a:stretch>
              <a:fillRect/>
            </a:stretch>
          </p:blipFill>
          <p:spPr>
            <a:xfrm>
              <a:off x="3990963" y="1888738"/>
              <a:ext cx="572700" cy="572700"/>
            </a:xfrm>
            <a:prstGeom prst="rect">
              <a:avLst/>
            </a:prstGeom>
            <a:noFill/>
            <a:ln>
              <a:noFill/>
            </a:ln>
          </p:spPr>
        </p:pic>
        <p:pic>
          <p:nvPicPr>
            <p:cNvPr id="1497" name="Google Shape;1497;p125"/>
            <p:cNvPicPr preferRelativeResize="0"/>
            <p:nvPr/>
          </p:nvPicPr>
          <p:blipFill>
            <a:blip r:embed="rId5">
              <a:alphaModFix/>
            </a:blip>
            <a:stretch>
              <a:fillRect/>
            </a:stretch>
          </p:blipFill>
          <p:spPr>
            <a:xfrm>
              <a:off x="4541681" y="1930519"/>
              <a:ext cx="647100" cy="647100"/>
            </a:xfrm>
            <a:prstGeom prst="rect">
              <a:avLst/>
            </a:prstGeom>
            <a:noFill/>
            <a:ln>
              <a:noFill/>
            </a:ln>
          </p:spPr>
        </p:pic>
      </p:grpSp>
      <p:sp>
        <p:nvSpPr>
          <p:cNvPr id="1498" name="Google Shape;1498;p12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Microservices'ilities </a:t>
            </a:r>
            <a:endParaRPr sz="3000">
              <a:solidFill>
                <a:schemeClr val="dk1"/>
              </a:solidFill>
            </a:endParaRPr>
          </a:p>
        </p:txBody>
      </p:sp>
      <p:pic>
        <p:nvPicPr>
          <p:cNvPr id="1499" name="Google Shape;1499;p125"/>
          <p:cNvPicPr preferRelativeResize="0"/>
          <p:nvPr/>
        </p:nvPicPr>
        <p:blipFill>
          <a:blip r:embed="rId6">
            <a:alphaModFix/>
          </a:blip>
          <a:stretch>
            <a:fillRect/>
          </a:stretch>
        </p:blipFill>
        <p:spPr>
          <a:xfrm>
            <a:off x="4022775" y="2688125"/>
            <a:ext cx="951925" cy="713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2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1506" name="Google Shape;1506;p126"/>
          <p:cNvPicPr preferRelativeResize="0"/>
          <p:nvPr/>
        </p:nvPicPr>
        <p:blipFill rotWithShape="1">
          <a:blip r:embed="rId3">
            <a:alphaModFix/>
          </a:blip>
          <a:srcRect b="0" l="0" r="0" t="0"/>
          <a:stretch/>
        </p:blipFill>
        <p:spPr>
          <a:xfrm>
            <a:off x="907438" y="690235"/>
            <a:ext cx="3447600" cy="3345000"/>
          </a:xfrm>
          <a:prstGeom prst="rect">
            <a:avLst/>
          </a:prstGeom>
          <a:noFill/>
          <a:ln>
            <a:noFill/>
          </a:ln>
        </p:spPr>
      </p:pic>
      <p:pic>
        <p:nvPicPr>
          <p:cNvPr id="1507" name="Google Shape;1507;p126"/>
          <p:cNvPicPr preferRelativeResize="0"/>
          <p:nvPr/>
        </p:nvPicPr>
        <p:blipFill>
          <a:blip r:embed="rId4">
            <a:alphaModFix/>
          </a:blip>
          <a:stretch>
            <a:fillRect/>
          </a:stretch>
        </p:blipFill>
        <p:spPr>
          <a:xfrm>
            <a:off x="4905013" y="690213"/>
            <a:ext cx="3688702" cy="3570162"/>
          </a:xfrm>
          <a:prstGeom prst="rect">
            <a:avLst/>
          </a:prstGeom>
          <a:noFill/>
          <a:ln>
            <a:noFill/>
          </a:ln>
        </p:spPr>
      </p:pic>
      <p:sp>
        <p:nvSpPr>
          <p:cNvPr id="1508" name="Google Shape;1508;p126"/>
          <p:cNvSpPr txBox="1"/>
          <p:nvPr/>
        </p:nvSpPr>
        <p:spPr>
          <a:xfrm>
            <a:off x="5341325" y="4260375"/>
            <a:ext cx="30954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Open Sans"/>
                <a:ea typeface="Open Sans"/>
                <a:cs typeface="Open Sans"/>
                <a:sym typeface="Open Sans"/>
              </a:rPr>
              <a:t>Open Source</a:t>
            </a:r>
            <a:endParaRPr b="1"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3" name="Shape 393"/>
        <p:cNvGrpSpPr/>
        <p:nvPr/>
      </p:nvGrpSpPr>
      <p:grpSpPr>
        <a:xfrm>
          <a:off x="0" y="0"/>
          <a:ext cx="0" cy="0"/>
          <a:chOff x="0" y="0"/>
          <a:chExt cx="0" cy="0"/>
        </a:xfrm>
      </p:grpSpPr>
      <p:pic>
        <p:nvPicPr>
          <p:cNvPr id="394" name="Google Shape;394;p100"/>
          <p:cNvPicPr preferRelativeResize="0"/>
          <p:nvPr/>
        </p:nvPicPr>
        <p:blipFill>
          <a:blip r:embed="rId3">
            <a:alphaModFix/>
          </a:blip>
          <a:stretch>
            <a:fillRect/>
          </a:stretch>
        </p:blipFill>
        <p:spPr>
          <a:xfrm>
            <a:off x="6201900" y="1172525"/>
            <a:ext cx="2888575" cy="3633300"/>
          </a:xfrm>
          <a:prstGeom prst="rect">
            <a:avLst/>
          </a:prstGeom>
          <a:noFill/>
          <a:ln>
            <a:noFill/>
          </a:ln>
        </p:spPr>
      </p:pic>
      <p:sp>
        <p:nvSpPr>
          <p:cNvPr id="395" name="Google Shape;39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Your Journey to Awesomeness</a:t>
            </a:r>
            <a:endParaRPr>
              <a:latin typeface="Overpass"/>
              <a:ea typeface="Overpass"/>
              <a:cs typeface="Overpass"/>
              <a:sym typeface="Overpass"/>
            </a:endParaRPr>
          </a:p>
        </p:txBody>
      </p:sp>
      <p:grpSp>
        <p:nvGrpSpPr>
          <p:cNvPr id="396" name="Google Shape;396;p100"/>
          <p:cNvGrpSpPr/>
          <p:nvPr/>
        </p:nvGrpSpPr>
        <p:grpSpPr>
          <a:xfrm>
            <a:off x="1318375" y="2442252"/>
            <a:ext cx="1163537" cy="2005398"/>
            <a:chOff x="1318375" y="2442252"/>
            <a:chExt cx="1163537" cy="2005398"/>
          </a:xfrm>
        </p:grpSpPr>
        <p:pic>
          <p:nvPicPr>
            <p:cNvPr id="397" name="Google Shape;397;p100"/>
            <p:cNvPicPr preferRelativeResize="0"/>
            <p:nvPr/>
          </p:nvPicPr>
          <p:blipFill>
            <a:blip r:embed="rId4">
              <a:alphaModFix/>
            </a:blip>
            <a:stretch>
              <a:fillRect/>
            </a:stretch>
          </p:blipFill>
          <p:spPr>
            <a:xfrm>
              <a:off x="1321562" y="2442252"/>
              <a:ext cx="1160350" cy="817150"/>
            </a:xfrm>
            <a:prstGeom prst="rect">
              <a:avLst/>
            </a:prstGeom>
            <a:noFill/>
            <a:ln>
              <a:noFill/>
            </a:ln>
          </p:spPr>
        </p:pic>
        <p:sp>
          <p:nvSpPr>
            <p:cNvPr id="398" name="Google Shape;398;p100"/>
            <p:cNvSpPr txBox="1"/>
            <p:nvPr/>
          </p:nvSpPr>
          <p:spPr>
            <a:xfrm>
              <a:off x="1318375" y="3223650"/>
              <a:ext cx="1160400" cy="12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Self-Service,</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On-Demand,</a:t>
              </a:r>
              <a:endParaRPr sz="1200">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Elastic Infrastructure</a:t>
              </a:r>
              <a:endParaRPr sz="1200">
                <a:latin typeface="Overpass"/>
                <a:ea typeface="Overpass"/>
                <a:cs typeface="Overpass"/>
                <a:sym typeface="Overpass"/>
              </a:endParaRPr>
            </a:p>
            <a:p>
              <a:pPr indent="0" lvl="0" marL="0" rtl="0" algn="ctr">
                <a:spcBef>
                  <a:spcPts val="0"/>
                </a:spcBef>
                <a:spcAft>
                  <a:spcPts val="0"/>
                </a:spcAft>
                <a:buNone/>
              </a:pPr>
              <a:r>
                <a:t/>
              </a:r>
              <a:endParaRPr sz="1200">
                <a:latin typeface="Overpass"/>
                <a:ea typeface="Overpass"/>
                <a:cs typeface="Overpass"/>
                <a:sym typeface="Overpass"/>
              </a:endParaRPr>
            </a:p>
          </p:txBody>
        </p:sp>
      </p:grpSp>
      <p:grpSp>
        <p:nvGrpSpPr>
          <p:cNvPr id="399" name="Google Shape;399;p100"/>
          <p:cNvGrpSpPr/>
          <p:nvPr/>
        </p:nvGrpSpPr>
        <p:grpSpPr>
          <a:xfrm>
            <a:off x="2759425" y="2442250"/>
            <a:ext cx="1160400" cy="1468650"/>
            <a:chOff x="2759425" y="2442250"/>
            <a:chExt cx="1160400" cy="1468650"/>
          </a:xfrm>
        </p:grpSpPr>
        <p:sp>
          <p:nvSpPr>
            <p:cNvPr id="400" name="Google Shape;400;p100"/>
            <p:cNvSpPr txBox="1"/>
            <p:nvPr/>
          </p:nvSpPr>
          <p:spPr>
            <a:xfrm>
              <a:off x="2759425" y="3208600"/>
              <a:ext cx="11604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verpass"/>
                  <a:ea typeface="Overpass"/>
                  <a:cs typeface="Overpass"/>
                  <a:sym typeface="Overpass"/>
                </a:rPr>
                <a:t>Automation</a:t>
              </a:r>
              <a:endParaRPr sz="1200">
                <a:latin typeface="Overpass"/>
                <a:ea typeface="Overpass"/>
                <a:cs typeface="Overpass"/>
                <a:sym typeface="Overpass"/>
              </a:endParaRPr>
            </a:p>
          </p:txBody>
        </p:sp>
        <p:pic>
          <p:nvPicPr>
            <p:cNvPr id="401" name="Google Shape;401;p100"/>
            <p:cNvPicPr preferRelativeResize="0"/>
            <p:nvPr/>
          </p:nvPicPr>
          <p:blipFill>
            <a:blip r:embed="rId5">
              <a:alphaModFix/>
            </a:blip>
            <a:stretch>
              <a:fillRect/>
            </a:stretch>
          </p:blipFill>
          <p:spPr>
            <a:xfrm>
              <a:off x="2811012" y="2442250"/>
              <a:ext cx="1057225" cy="715348"/>
            </a:xfrm>
            <a:prstGeom prst="rect">
              <a:avLst/>
            </a:prstGeom>
            <a:noFill/>
            <a:ln>
              <a:noFill/>
            </a:ln>
          </p:spPr>
        </p:pic>
      </p:grpSp>
      <p:grpSp>
        <p:nvGrpSpPr>
          <p:cNvPr id="402" name="Google Shape;402;p100"/>
          <p:cNvGrpSpPr/>
          <p:nvPr/>
        </p:nvGrpSpPr>
        <p:grpSpPr>
          <a:xfrm>
            <a:off x="4124950" y="2292500"/>
            <a:ext cx="1311463" cy="1923550"/>
            <a:chOff x="4124950" y="2292500"/>
            <a:chExt cx="1311463" cy="1923550"/>
          </a:xfrm>
        </p:grpSpPr>
        <p:pic>
          <p:nvPicPr>
            <p:cNvPr id="403" name="Google Shape;403;p100"/>
            <p:cNvPicPr preferRelativeResize="0"/>
            <p:nvPr/>
          </p:nvPicPr>
          <p:blipFill>
            <a:blip r:embed="rId6">
              <a:alphaModFix/>
            </a:blip>
            <a:stretch>
              <a:fillRect/>
            </a:stretch>
          </p:blipFill>
          <p:spPr>
            <a:xfrm>
              <a:off x="4124950" y="2292500"/>
              <a:ext cx="1311463" cy="992307"/>
            </a:xfrm>
            <a:prstGeom prst="rect">
              <a:avLst/>
            </a:prstGeom>
            <a:noFill/>
            <a:ln>
              <a:noFill/>
            </a:ln>
          </p:spPr>
        </p:pic>
        <p:sp>
          <p:nvSpPr>
            <p:cNvPr id="404" name="Google Shape;404;p100"/>
            <p:cNvSpPr txBox="1"/>
            <p:nvPr/>
          </p:nvSpPr>
          <p:spPr>
            <a:xfrm>
              <a:off x="4200481" y="3223650"/>
              <a:ext cx="1160400" cy="9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CI &amp; CD</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Deployment Pipeline</a:t>
              </a:r>
              <a:endParaRPr sz="1200">
                <a:latin typeface="Overpass"/>
                <a:ea typeface="Overpass"/>
                <a:cs typeface="Overpass"/>
                <a:sym typeface="Overpass"/>
              </a:endParaRPr>
            </a:p>
          </p:txBody>
        </p:sp>
      </p:grpSp>
      <p:grpSp>
        <p:nvGrpSpPr>
          <p:cNvPr id="405" name="Google Shape;405;p100"/>
          <p:cNvGrpSpPr/>
          <p:nvPr/>
        </p:nvGrpSpPr>
        <p:grpSpPr>
          <a:xfrm>
            <a:off x="5545300" y="1471625"/>
            <a:ext cx="1205500" cy="2454325"/>
            <a:chOff x="5545300" y="1471625"/>
            <a:chExt cx="1205500" cy="2454325"/>
          </a:xfrm>
        </p:grpSpPr>
        <p:pic>
          <p:nvPicPr>
            <p:cNvPr id="406" name="Google Shape;406;p100"/>
            <p:cNvPicPr preferRelativeResize="0"/>
            <p:nvPr/>
          </p:nvPicPr>
          <p:blipFill>
            <a:blip r:embed="rId7">
              <a:alphaModFix/>
            </a:blip>
            <a:stretch>
              <a:fillRect/>
            </a:stretch>
          </p:blipFill>
          <p:spPr>
            <a:xfrm>
              <a:off x="5545300" y="1471625"/>
              <a:ext cx="1205500" cy="1755750"/>
            </a:xfrm>
            <a:prstGeom prst="rect">
              <a:avLst/>
            </a:prstGeom>
            <a:noFill/>
            <a:ln>
              <a:noFill/>
            </a:ln>
          </p:spPr>
        </p:pic>
        <p:sp>
          <p:nvSpPr>
            <p:cNvPr id="407" name="Google Shape;407;p100"/>
            <p:cNvSpPr txBox="1"/>
            <p:nvPr/>
          </p:nvSpPr>
          <p:spPr>
            <a:xfrm>
              <a:off x="5567850" y="3223650"/>
              <a:ext cx="11604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Advanced</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Deployment</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Techniques</a:t>
              </a:r>
              <a:endParaRPr sz="1200">
                <a:latin typeface="Overpass"/>
                <a:ea typeface="Overpass"/>
                <a:cs typeface="Overpass"/>
                <a:sym typeface="Overpass"/>
              </a:endParaRPr>
            </a:p>
          </p:txBody>
        </p:sp>
      </p:grpSp>
      <p:grpSp>
        <p:nvGrpSpPr>
          <p:cNvPr id="408" name="Google Shape;408;p100"/>
          <p:cNvGrpSpPr/>
          <p:nvPr/>
        </p:nvGrpSpPr>
        <p:grpSpPr>
          <a:xfrm>
            <a:off x="6927300" y="1271013"/>
            <a:ext cx="1905000" cy="3023338"/>
            <a:chOff x="6927300" y="1271013"/>
            <a:chExt cx="1905000" cy="3023338"/>
          </a:xfrm>
        </p:grpSpPr>
        <p:sp>
          <p:nvSpPr>
            <p:cNvPr id="409" name="Google Shape;409;p100"/>
            <p:cNvSpPr txBox="1"/>
            <p:nvPr/>
          </p:nvSpPr>
          <p:spPr>
            <a:xfrm>
              <a:off x="7299600" y="3223650"/>
              <a:ext cx="1160400" cy="10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Microservices</a:t>
              </a:r>
              <a:endParaRPr sz="1200">
                <a:latin typeface="Overpass"/>
                <a:ea typeface="Overpass"/>
                <a:cs typeface="Overpass"/>
                <a:sym typeface="Overpass"/>
              </a:endParaRPr>
            </a:p>
            <a:p>
              <a:pPr indent="0" lvl="0" marL="0" rtl="0" algn="ctr">
                <a:spcBef>
                  <a:spcPts val="0"/>
                </a:spcBef>
                <a:spcAft>
                  <a:spcPts val="0"/>
                </a:spcAft>
                <a:buNone/>
              </a:pPr>
              <a:r>
                <a:t/>
              </a:r>
              <a:endParaRPr sz="1200">
                <a:latin typeface="Overpass"/>
                <a:ea typeface="Overpass"/>
                <a:cs typeface="Overpass"/>
                <a:sym typeface="Overpass"/>
              </a:endParaRPr>
            </a:p>
          </p:txBody>
        </p:sp>
        <p:pic>
          <p:nvPicPr>
            <p:cNvPr id="410" name="Google Shape;410;p100"/>
            <p:cNvPicPr preferRelativeResize="0"/>
            <p:nvPr/>
          </p:nvPicPr>
          <p:blipFill>
            <a:blip r:embed="rId8">
              <a:alphaModFix/>
            </a:blip>
            <a:stretch>
              <a:fillRect/>
            </a:stretch>
          </p:blipFill>
          <p:spPr>
            <a:xfrm>
              <a:off x="6927300" y="1271013"/>
              <a:ext cx="1905000" cy="1952625"/>
            </a:xfrm>
            <a:prstGeom prst="rect">
              <a:avLst/>
            </a:prstGeom>
            <a:noFill/>
            <a:ln>
              <a:noFill/>
            </a:ln>
          </p:spPr>
        </p:pic>
      </p:grpSp>
      <p:grpSp>
        <p:nvGrpSpPr>
          <p:cNvPr id="411" name="Google Shape;411;p100"/>
          <p:cNvGrpSpPr/>
          <p:nvPr/>
        </p:nvGrpSpPr>
        <p:grpSpPr>
          <a:xfrm>
            <a:off x="16225" y="2492000"/>
            <a:ext cx="1160400" cy="1510150"/>
            <a:chOff x="16225" y="2492000"/>
            <a:chExt cx="1160400" cy="1510150"/>
          </a:xfrm>
        </p:grpSpPr>
        <p:pic>
          <p:nvPicPr>
            <p:cNvPr id="412" name="Google Shape;412;p100"/>
            <p:cNvPicPr preferRelativeResize="0"/>
            <p:nvPr/>
          </p:nvPicPr>
          <p:blipFill>
            <a:blip r:embed="rId9">
              <a:alphaModFix/>
            </a:blip>
            <a:stretch>
              <a:fillRect/>
            </a:stretch>
          </p:blipFill>
          <p:spPr>
            <a:xfrm>
              <a:off x="379739" y="2492000"/>
              <a:ext cx="644822" cy="659175"/>
            </a:xfrm>
            <a:prstGeom prst="rect">
              <a:avLst/>
            </a:prstGeom>
            <a:noFill/>
            <a:ln>
              <a:noFill/>
            </a:ln>
          </p:spPr>
        </p:pic>
        <p:sp>
          <p:nvSpPr>
            <p:cNvPr id="413" name="Google Shape;413;p100"/>
            <p:cNvSpPr txBox="1"/>
            <p:nvPr/>
          </p:nvSpPr>
          <p:spPr>
            <a:xfrm>
              <a:off x="16225" y="3299850"/>
              <a:ext cx="11604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Overpass"/>
                  <a:ea typeface="Overpass"/>
                  <a:cs typeface="Overpass"/>
                  <a:sym typeface="Overpass"/>
                </a:rPr>
                <a:t>Re-Org to </a:t>
              </a:r>
              <a:endParaRPr sz="1200">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1200">
                  <a:latin typeface="Overpass"/>
                  <a:ea typeface="Overpass"/>
                  <a:cs typeface="Overpass"/>
                  <a:sym typeface="Overpass"/>
                </a:rPr>
                <a:t>DevOps</a:t>
              </a:r>
              <a:endParaRPr sz="1200">
                <a:latin typeface="Overpass"/>
                <a:ea typeface="Overpass"/>
                <a:cs typeface="Overpass"/>
                <a:sym typeface="Overpass"/>
              </a:endParaRPr>
            </a:p>
          </p:txBody>
        </p:sp>
      </p:grpSp>
      <p:grpSp>
        <p:nvGrpSpPr>
          <p:cNvPr id="414" name="Google Shape;414;p100"/>
          <p:cNvGrpSpPr/>
          <p:nvPr/>
        </p:nvGrpSpPr>
        <p:grpSpPr>
          <a:xfrm>
            <a:off x="1282325" y="1236625"/>
            <a:ext cx="5468400" cy="3023400"/>
            <a:chOff x="1282325" y="1236625"/>
            <a:chExt cx="5468400" cy="3023400"/>
          </a:xfrm>
        </p:grpSpPr>
        <p:sp>
          <p:nvSpPr>
            <p:cNvPr id="415" name="Google Shape;415;p100"/>
            <p:cNvSpPr/>
            <p:nvPr/>
          </p:nvSpPr>
          <p:spPr>
            <a:xfrm>
              <a:off x="1282325" y="1236625"/>
              <a:ext cx="5468400" cy="30234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416" name="Google Shape;416;p100"/>
            <p:cNvPicPr preferRelativeResize="0"/>
            <p:nvPr/>
          </p:nvPicPr>
          <p:blipFill>
            <a:blip r:embed="rId10">
              <a:alphaModFix/>
            </a:blip>
            <a:stretch>
              <a:fillRect/>
            </a:stretch>
          </p:blipFill>
          <p:spPr>
            <a:xfrm>
              <a:off x="4219325" y="1285975"/>
              <a:ext cx="513400" cy="513425"/>
            </a:xfrm>
            <a:prstGeom prst="rect">
              <a:avLst/>
            </a:prstGeom>
            <a:noFill/>
            <a:ln>
              <a:noFill/>
            </a:ln>
          </p:spPr>
        </p:pic>
        <p:pic>
          <p:nvPicPr>
            <p:cNvPr descr="logo.png" id="417" name="Google Shape;417;p100"/>
            <p:cNvPicPr preferRelativeResize="0"/>
            <p:nvPr/>
          </p:nvPicPr>
          <p:blipFill rotWithShape="1">
            <a:blip r:embed="rId11">
              <a:alphaModFix/>
            </a:blip>
            <a:srcRect b="0" l="0" r="0" t="0"/>
            <a:stretch/>
          </p:blipFill>
          <p:spPr>
            <a:xfrm>
              <a:off x="2728375" y="1269975"/>
              <a:ext cx="590100" cy="572700"/>
            </a:xfrm>
            <a:prstGeom prst="rect">
              <a:avLst/>
            </a:prstGeom>
            <a:noFill/>
            <a:ln>
              <a:noFill/>
            </a:ln>
          </p:spPr>
        </p:pic>
        <p:pic>
          <p:nvPicPr>
            <p:cNvPr id="418" name="Google Shape;418;p100"/>
            <p:cNvPicPr preferRelativeResize="0"/>
            <p:nvPr/>
          </p:nvPicPr>
          <p:blipFill>
            <a:blip r:embed="rId12">
              <a:alphaModFix/>
            </a:blip>
            <a:stretch>
              <a:fillRect/>
            </a:stretch>
          </p:blipFill>
          <p:spPr>
            <a:xfrm>
              <a:off x="3428025" y="1271025"/>
              <a:ext cx="551775" cy="653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000"/>
                                        <p:tgtEl>
                                          <p:spTgt spid="3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000"/>
                                        <p:tgtEl>
                                          <p:spTgt spid="4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0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27"/>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7"/>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127"/>
          <p:cNvGrpSpPr/>
          <p:nvPr/>
        </p:nvGrpSpPr>
        <p:grpSpPr>
          <a:xfrm>
            <a:off x="2963949" y="931575"/>
            <a:ext cx="3477298" cy="3307950"/>
            <a:chOff x="2923765" y="931575"/>
            <a:chExt cx="3477298" cy="3307950"/>
          </a:xfrm>
        </p:grpSpPr>
        <p:sp>
          <p:nvSpPr>
            <p:cNvPr id="1516" name="Google Shape;1516;p127"/>
            <p:cNvSpPr/>
            <p:nvPr/>
          </p:nvSpPr>
          <p:spPr>
            <a:xfrm>
              <a:off x="3311338"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7"/>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7"/>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127"/>
            <p:cNvCxnSpPr>
              <a:stCxn id="1518" idx="7"/>
              <a:endCxn id="1517"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20" name="Google Shape;1520;p127"/>
            <p:cNvCxnSpPr>
              <a:stCxn id="1518" idx="8"/>
              <a:endCxn id="1517"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21" name="Google Shape;1521;p127"/>
            <p:cNvCxnSpPr>
              <a:stCxn id="1518" idx="9"/>
              <a:endCxn id="1517"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22" name="Google Shape;1522;p127"/>
            <p:cNvCxnSpPr>
              <a:stCxn id="1518" idx="0"/>
              <a:endCxn id="1517"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23" name="Google Shape;1523;p127"/>
            <p:cNvCxnSpPr>
              <a:stCxn id="1518" idx="1"/>
              <a:endCxn id="1517"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524" name="Google Shape;1524;p127"/>
            <p:cNvCxnSpPr>
              <a:stCxn id="1518" idx="2"/>
              <a:endCxn id="1517"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25" name="Google Shape;1525;p127"/>
            <p:cNvCxnSpPr>
              <a:stCxn id="1518" idx="3"/>
              <a:endCxn id="1517"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26" name="Google Shape;1526;p127"/>
            <p:cNvCxnSpPr>
              <a:stCxn id="1518" idx="4"/>
              <a:endCxn id="1517"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27" name="Google Shape;1527;p127"/>
            <p:cNvCxnSpPr>
              <a:stCxn id="1518" idx="5"/>
              <a:endCxn id="1517"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28" name="Google Shape;1528;p127"/>
            <p:cNvCxnSpPr>
              <a:stCxn id="1518" idx="6"/>
              <a:endCxn id="1517"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529" name="Google Shape;1529;p127"/>
            <p:cNvSpPr txBox="1"/>
            <p:nvPr/>
          </p:nvSpPr>
          <p:spPr>
            <a:xfrm>
              <a:off x="4108288" y="2353300"/>
              <a:ext cx="1098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MyService</a:t>
              </a:r>
              <a:endParaRPr b="1"/>
            </a:p>
          </p:txBody>
        </p:sp>
        <p:sp>
          <p:nvSpPr>
            <p:cNvPr id="1530" name="Google Shape;1530;p127"/>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531" name="Google Shape;1531;p127"/>
            <p:cNvSpPr txBox="1"/>
            <p:nvPr/>
          </p:nvSpPr>
          <p:spPr>
            <a:xfrm>
              <a:off x="3486653" y="142822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Tracing</a:t>
              </a:r>
              <a:endParaRPr sz="1000"/>
            </a:p>
          </p:txBody>
        </p:sp>
        <p:sp>
          <p:nvSpPr>
            <p:cNvPr id="1532" name="Google Shape;1532;p127"/>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en" sz="1000"/>
                <a:t>API</a:t>
              </a:r>
              <a:endParaRPr sz="1000"/>
            </a:p>
          </p:txBody>
        </p:sp>
        <p:sp>
          <p:nvSpPr>
            <p:cNvPr id="1533" name="Google Shape;1533;p127"/>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534" name="Google Shape;1534;p127"/>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535" name="Google Shape;1535;p127"/>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536" name="Google Shape;1536;p127"/>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537" name="Google Shape;1537;p127"/>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538" name="Google Shape;1538;p127"/>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539" name="Google Shape;1539;p127"/>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540" name="Google Shape;1540;p127"/>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pic>
          <p:nvPicPr>
            <p:cNvPr id="1541" name="Google Shape;1541;p127"/>
            <p:cNvPicPr preferRelativeResize="0"/>
            <p:nvPr/>
          </p:nvPicPr>
          <p:blipFill rotWithShape="1">
            <a:blip r:embed="rId3">
              <a:alphaModFix/>
            </a:blip>
            <a:srcRect b="0" l="0" r="0" t="0"/>
            <a:stretch/>
          </p:blipFill>
          <p:spPr>
            <a:xfrm>
              <a:off x="4946865" y="2698398"/>
              <a:ext cx="329100" cy="329100"/>
            </a:xfrm>
            <a:prstGeom prst="rect">
              <a:avLst/>
            </a:prstGeom>
            <a:noFill/>
            <a:ln>
              <a:noFill/>
            </a:ln>
            <a:effectLst>
              <a:outerShdw blurRad="50800" rotWithShape="0" algn="l" dist="38100">
                <a:srgbClr val="000000">
                  <a:alpha val="40000"/>
                </a:srgbClr>
              </a:outerShdw>
            </a:effectLst>
          </p:spPr>
        </p:pic>
        <p:pic>
          <p:nvPicPr>
            <p:cNvPr id="1542" name="Google Shape;1542;p127"/>
            <p:cNvPicPr preferRelativeResize="0"/>
            <p:nvPr/>
          </p:nvPicPr>
          <p:blipFill>
            <a:blip r:embed="rId4">
              <a:alphaModFix/>
            </a:blip>
            <a:stretch>
              <a:fillRect/>
            </a:stretch>
          </p:blipFill>
          <p:spPr>
            <a:xfrm>
              <a:off x="3990963" y="1888738"/>
              <a:ext cx="572700" cy="572700"/>
            </a:xfrm>
            <a:prstGeom prst="rect">
              <a:avLst/>
            </a:prstGeom>
            <a:noFill/>
            <a:ln>
              <a:noFill/>
            </a:ln>
          </p:spPr>
        </p:pic>
        <p:pic>
          <p:nvPicPr>
            <p:cNvPr id="1543" name="Google Shape;1543;p127"/>
            <p:cNvPicPr preferRelativeResize="0"/>
            <p:nvPr/>
          </p:nvPicPr>
          <p:blipFill>
            <a:blip r:embed="rId5">
              <a:alphaModFix/>
            </a:blip>
            <a:stretch>
              <a:fillRect/>
            </a:stretch>
          </p:blipFill>
          <p:spPr>
            <a:xfrm>
              <a:off x="4541681" y="1930519"/>
              <a:ext cx="647100" cy="647100"/>
            </a:xfrm>
            <a:prstGeom prst="rect">
              <a:avLst/>
            </a:prstGeom>
            <a:noFill/>
            <a:ln>
              <a:noFill/>
            </a:ln>
          </p:spPr>
        </p:pic>
      </p:grpSp>
      <p:sp>
        <p:nvSpPr>
          <p:cNvPr id="1544" name="Google Shape;1544;p127"/>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Microservices'ilities + Kubernetes</a:t>
            </a:r>
            <a:endParaRPr sz="3000">
              <a:solidFill>
                <a:schemeClr val="dk1"/>
              </a:solidFill>
            </a:endParaRPr>
          </a:p>
        </p:txBody>
      </p:sp>
      <p:pic>
        <p:nvPicPr>
          <p:cNvPr descr="logo.png" id="1545" name="Google Shape;1545;p127"/>
          <p:cNvPicPr preferRelativeResize="0"/>
          <p:nvPr/>
        </p:nvPicPr>
        <p:blipFill rotWithShape="1">
          <a:blip r:embed="rId6">
            <a:alphaModFix/>
          </a:blip>
          <a:srcRect b="0" l="0" r="0" t="0"/>
          <a:stretch/>
        </p:blipFill>
        <p:spPr>
          <a:xfrm>
            <a:off x="5506749" y="892851"/>
            <a:ext cx="544200" cy="528000"/>
          </a:xfrm>
          <a:prstGeom prst="rect">
            <a:avLst/>
          </a:prstGeom>
          <a:noFill/>
          <a:ln>
            <a:noFill/>
          </a:ln>
        </p:spPr>
      </p:pic>
      <p:pic>
        <p:nvPicPr>
          <p:cNvPr descr="logo.png" id="1546" name="Google Shape;1546;p127"/>
          <p:cNvPicPr preferRelativeResize="0"/>
          <p:nvPr/>
        </p:nvPicPr>
        <p:blipFill rotWithShape="1">
          <a:blip r:embed="rId6">
            <a:alphaModFix/>
          </a:blip>
          <a:srcRect b="0" l="0" r="0" t="0"/>
          <a:stretch/>
        </p:blipFill>
        <p:spPr>
          <a:xfrm>
            <a:off x="6192549" y="2874051"/>
            <a:ext cx="544200" cy="528000"/>
          </a:xfrm>
          <a:prstGeom prst="rect">
            <a:avLst/>
          </a:prstGeom>
          <a:noFill/>
          <a:ln>
            <a:noFill/>
          </a:ln>
        </p:spPr>
      </p:pic>
      <p:pic>
        <p:nvPicPr>
          <p:cNvPr descr="logo.png" id="1547" name="Google Shape;1547;p127"/>
          <p:cNvPicPr preferRelativeResize="0"/>
          <p:nvPr/>
        </p:nvPicPr>
        <p:blipFill rotWithShape="1">
          <a:blip r:embed="rId6">
            <a:alphaModFix/>
          </a:blip>
          <a:srcRect b="0" l="0" r="0" t="0"/>
          <a:stretch/>
        </p:blipFill>
        <p:spPr>
          <a:xfrm>
            <a:off x="6192549" y="1731051"/>
            <a:ext cx="544200" cy="528000"/>
          </a:xfrm>
          <a:prstGeom prst="rect">
            <a:avLst/>
          </a:prstGeom>
          <a:noFill/>
          <a:ln>
            <a:noFill/>
          </a:ln>
        </p:spPr>
      </p:pic>
      <p:pic>
        <p:nvPicPr>
          <p:cNvPr id="1548" name="Google Shape;1548;p127"/>
          <p:cNvPicPr preferRelativeResize="0"/>
          <p:nvPr/>
        </p:nvPicPr>
        <p:blipFill>
          <a:blip r:embed="rId7">
            <a:alphaModFix/>
          </a:blip>
          <a:stretch>
            <a:fillRect/>
          </a:stretch>
        </p:blipFill>
        <p:spPr>
          <a:xfrm>
            <a:off x="4022775" y="2688125"/>
            <a:ext cx="951925" cy="71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12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128"/>
          <p:cNvGrpSpPr/>
          <p:nvPr/>
        </p:nvGrpSpPr>
        <p:grpSpPr>
          <a:xfrm>
            <a:off x="2963949" y="931575"/>
            <a:ext cx="3477298" cy="3307950"/>
            <a:chOff x="2923765" y="931575"/>
            <a:chExt cx="3477298" cy="3307950"/>
          </a:xfrm>
        </p:grpSpPr>
        <p:sp>
          <p:nvSpPr>
            <p:cNvPr id="1556" name="Google Shape;1556;p128"/>
            <p:cNvSpPr/>
            <p:nvPr/>
          </p:nvSpPr>
          <p:spPr>
            <a:xfrm>
              <a:off x="3311338"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8"/>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8"/>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9" name="Google Shape;1559;p128"/>
            <p:cNvCxnSpPr>
              <a:stCxn id="1558" idx="7"/>
              <a:endCxn id="1557"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60" name="Google Shape;1560;p128"/>
            <p:cNvCxnSpPr>
              <a:stCxn id="1558" idx="8"/>
              <a:endCxn id="1557"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61" name="Google Shape;1561;p128"/>
            <p:cNvCxnSpPr>
              <a:stCxn id="1558" idx="9"/>
              <a:endCxn id="1557"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62" name="Google Shape;1562;p128"/>
            <p:cNvCxnSpPr>
              <a:stCxn id="1558" idx="0"/>
              <a:endCxn id="1557"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63" name="Google Shape;1563;p128"/>
            <p:cNvCxnSpPr>
              <a:stCxn id="1558" idx="1"/>
              <a:endCxn id="1557"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564" name="Google Shape;1564;p128"/>
            <p:cNvCxnSpPr>
              <a:stCxn id="1558" idx="2"/>
              <a:endCxn id="1557"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65" name="Google Shape;1565;p128"/>
            <p:cNvCxnSpPr>
              <a:stCxn id="1558" idx="3"/>
              <a:endCxn id="1557"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66" name="Google Shape;1566;p128"/>
            <p:cNvCxnSpPr>
              <a:stCxn id="1558" idx="4"/>
              <a:endCxn id="1557"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567" name="Google Shape;1567;p128"/>
            <p:cNvCxnSpPr>
              <a:stCxn id="1558" idx="5"/>
              <a:endCxn id="1557"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568" name="Google Shape;1568;p128"/>
            <p:cNvCxnSpPr>
              <a:stCxn id="1558" idx="6"/>
              <a:endCxn id="1557"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569" name="Google Shape;1569;p128"/>
            <p:cNvSpPr txBox="1"/>
            <p:nvPr/>
          </p:nvSpPr>
          <p:spPr>
            <a:xfrm>
              <a:off x="4108288" y="2353300"/>
              <a:ext cx="1098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MyService</a:t>
              </a:r>
              <a:endParaRPr b="1"/>
            </a:p>
          </p:txBody>
        </p:sp>
        <p:sp>
          <p:nvSpPr>
            <p:cNvPr id="1570" name="Google Shape;1570;p128"/>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571" name="Google Shape;1571;p128"/>
            <p:cNvSpPr txBox="1"/>
            <p:nvPr/>
          </p:nvSpPr>
          <p:spPr>
            <a:xfrm>
              <a:off x="3486653" y="142822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Tracing</a:t>
              </a:r>
              <a:endParaRPr sz="1000"/>
            </a:p>
          </p:txBody>
        </p:sp>
        <p:sp>
          <p:nvSpPr>
            <p:cNvPr id="1572" name="Google Shape;1572;p128"/>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en" sz="1000"/>
                <a:t>API</a:t>
              </a:r>
              <a:endParaRPr sz="1000"/>
            </a:p>
          </p:txBody>
        </p:sp>
        <p:sp>
          <p:nvSpPr>
            <p:cNvPr id="1573" name="Google Shape;1573;p128"/>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574" name="Google Shape;1574;p128"/>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575" name="Google Shape;1575;p128"/>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576" name="Google Shape;1576;p128"/>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577" name="Google Shape;1577;p128"/>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578" name="Google Shape;1578;p128"/>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579" name="Google Shape;1579;p128"/>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580" name="Google Shape;1580;p128"/>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pic>
          <p:nvPicPr>
            <p:cNvPr id="1581" name="Google Shape;1581;p128"/>
            <p:cNvPicPr preferRelativeResize="0"/>
            <p:nvPr/>
          </p:nvPicPr>
          <p:blipFill rotWithShape="1">
            <a:blip r:embed="rId3">
              <a:alphaModFix/>
            </a:blip>
            <a:srcRect b="0" l="0" r="0" t="0"/>
            <a:stretch/>
          </p:blipFill>
          <p:spPr>
            <a:xfrm>
              <a:off x="4946865" y="2698398"/>
              <a:ext cx="329100" cy="329100"/>
            </a:xfrm>
            <a:prstGeom prst="rect">
              <a:avLst/>
            </a:prstGeom>
            <a:noFill/>
            <a:ln>
              <a:noFill/>
            </a:ln>
            <a:effectLst>
              <a:outerShdw blurRad="50800" rotWithShape="0" algn="l" dist="38100">
                <a:srgbClr val="000000">
                  <a:alpha val="40000"/>
                </a:srgbClr>
              </a:outerShdw>
            </a:effectLst>
          </p:spPr>
        </p:pic>
        <p:pic>
          <p:nvPicPr>
            <p:cNvPr id="1582" name="Google Shape;1582;p128"/>
            <p:cNvPicPr preferRelativeResize="0"/>
            <p:nvPr/>
          </p:nvPicPr>
          <p:blipFill>
            <a:blip r:embed="rId4">
              <a:alphaModFix/>
            </a:blip>
            <a:stretch>
              <a:fillRect/>
            </a:stretch>
          </p:blipFill>
          <p:spPr>
            <a:xfrm>
              <a:off x="3990963" y="1888738"/>
              <a:ext cx="572700" cy="572700"/>
            </a:xfrm>
            <a:prstGeom prst="rect">
              <a:avLst/>
            </a:prstGeom>
            <a:noFill/>
            <a:ln>
              <a:noFill/>
            </a:ln>
          </p:spPr>
        </p:pic>
        <p:pic>
          <p:nvPicPr>
            <p:cNvPr id="1583" name="Google Shape;1583;p128"/>
            <p:cNvPicPr preferRelativeResize="0"/>
            <p:nvPr/>
          </p:nvPicPr>
          <p:blipFill>
            <a:blip r:embed="rId5">
              <a:alphaModFix/>
            </a:blip>
            <a:stretch>
              <a:fillRect/>
            </a:stretch>
          </p:blipFill>
          <p:spPr>
            <a:xfrm>
              <a:off x="4541681" y="1930519"/>
              <a:ext cx="647100" cy="647100"/>
            </a:xfrm>
            <a:prstGeom prst="rect">
              <a:avLst/>
            </a:prstGeom>
            <a:noFill/>
            <a:ln>
              <a:noFill/>
            </a:ln>
          </p:spPr>
        </p:pic>
      </p:grpSp>
      <p:sp>
        <p:nvSpPr>
          <p:cNvPr id="1584" name="Google Shape;1584;p12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Microservices'ilities + Open Source</a:t>
            </a:r>
            <a:endParaRPr sz="3000">
              <a:solidFill>
                <a:schemeClr val="dk1"/>
              </a:solidFill>
            </a:endParaRPr>
          </a:p>
        </p:txBody>
      </p:sp>
      <p:pic>
        <p:nvPicPr>
          <p:cNvPr descr="logo.png" id="1585" name="Google Shape;1585;p128"/>
          <p:cNvPicPr preferRelativeResize="0"/>
          <p:nvPr/>
        </p:nvPicPr>
        <p:blipFill rotWithShape="1">
          <a:blip r:embed="rId6">
            <a:alphaModFix/>
          </a:blip>
          <a:srcRect b="0" l="0" r="0" t="0"/>
          <a:stretch/>
        </p:blipFill>
        <p:spPr>
          <a:xfrm>
            <a:off x="5506749" y="892851"/>
            <a:ext cx="544200" cy="528000"/>
          </a:xfrm>
          <a:prstGeom prst="rect">
            <a:avLst/>
          </a:prstGeom>
          <a:noFill/>
          <a:ln>
            <a:noFill/>
          </a:ln>
        </p:spPr>
      </p:pic>
      <p:pic>
        <p:nvPicPr>
          <p:cNvPr descr="logo.png" id="1586" name="Google Shape;1586;p128"/>
          <p:cNvPicPr preferRelativeResize="0"/>
          <p:nvPr/>
        </p:nvPicPr>
        <p:blipFill rotWithShape="1">
          <a:blip r:embed="rId6">
            <a:alphaModFix/>
          </a:blip>
          <a:srcRect b="0" l="0" r="0" t="0"/>
          <a:stretch/>
        </p:blipFill>
        <p:spPr>
          <a:xfrm>
            <a:off x="6192549" y="2874051"/>
            <a:ext cx="544200" cy="528000"/>
          </a:xfrm>
          <a:prstGeom prst="rect">
            <a:avLst/>
          </a:prstGeom>
          <a:noFill/>
          <a:ln>
            <a:noFill/>
          </a:ln>
        </p:spPr>
      </p:pic>
      <p:pic>
        <p:nvPicPr>
          <p:cNvPr descr="logo.png" id="1587" name="Google Shape;1587;p128"/>
          <p:cNvPicPr preferRelativeResize="0"/>
          <p:nvPr/>
        </p:nvPicPr>
        <p:blipFill rotWithShape="1">
          <a:blip r:embed="rId6">
            <a:alphaModFix/>
          </a:blip>
          <a:srcRect b="0" l="0" r="0" t="0"/>
          <a:stretch/>
        </p:blipFill>
        <p:spPr>
          <a:xfrm>
            <a:off x="6192549" y="1731051"/>
            <a:ext cx="544200" cy="528000"/>
          </a:xfrm>
          <a:prstGeom prst="rect">
            <a:avLst/>
          </a:prstGeom>
          <a:noFill/>
          <a:ln>
            <a:noFill/>
          </a:ln>
        </p:spPr>
      </p:pic>
      <p:pic>
        <p:nvPicPr>
          <p:cNvPr id="1588" name="Google Shape;1588;p128"/>
          <p:cNvPicPr preferRelativeResize="0"/>
          <p:nvPr/>
        </p:nvPicPr>
        <p:blipFill>
          <a:blip r:embed="rId7">
            <a:alphaModFix/>
          </a:blip>
          <a:stretch>
            <a:fillRect/>
          </a:stretch>
        </p:blipFill>
        <p:spPr>
          <a:xfrm>
            <a:off x="2908500" y="1630249"/>
            <a:ext cx="544200" cy="539261"/>
          </a:xfrm>
          <a:prstGeom prst="rect">
            <a:avLst/>
          </a:prstGeom>
          <a:noFill/>
          <a:ln>
            <a:noFill/>
          </a:ln>
        </p:spPr>
      </p:pic>
      <p:pic>
        <p:nvPicPr>
          <p:cNvPr id="1589" name="Google Shape;1589;p128"/>
          <p:cNvPicPr preferRelativeResize="0"/>
          <p:nvPr/>
        </p:nvPicPr>
        <p:blipFill>
          <a:blip r:embed="rId8">
            <a:alphaModFix/>
          </a:blip>
          <a:stretch>
            <a:fillRect/>
          </a:stretch>
        </p:blipFill>
        <p:spPr>
          <a:xfrm>
            <a:off x="4466155" y="4064976"/>
            <a:ext cx="472896" cy="770249"/>
          </a:xfrm>
          <a:prstGeom prst="rect">
            <a:avLst/>
          </a:prstGeom>
          <a:noFill/>
          <a:ln>
            <a:noFill/>
          </a:ln>
        </p:spPr>
      </p:pic>
      <p:pic>
        <p:nvPicPr>
          <p:cNvPr id="1590" name="Google Shape;1590;p128"/>
          <p:cNvPicPr preferRelativeResize="0"/>
          <p:nvPr/>
        </p:nvPicPr>
        <p:blipFill>
          <a:blip r:embed="rId9">
            <a:alphaModFix/>
          </a:blip>
          <a:stretch>
            <a:fillRect/>
          </a:stretch>
        </p:blipFill>
        <p:spPr>
          <a:xfrm>
            <a:off x="3650526" y="931575"/>
            <a:ext cx="544198" cy="623713"/>
          </a:xfrm>
          <a:prstGeom prst="rect">
            <a:avLst/>
          </a:prstGeom>
          <a:noFill/>
          <a:ln>
            <a:noFill/>
          </a:ln>
        </p:spPr>
      </p:pic>
      <p:pic>
        <p:nvPicPr>
          <p:cNvPr id="1591" name="Google Shape;1591;p128"/>
          <p:cNvPicPr preferRelativeResize="0"/>
          <p:nvPr/>
        </p:nvPicPr>
        <p:blipFill>
          <a:blip r:embed="rId10">
            <a:alphaModFix/>
          </a:blip>
          <a:stretch>
            <a:fillRect/>
          </a:stretch>
        </p:blipFill>
        <p:spPr>
          <a:xfrm>
            <a:off x="2740738" y="2666700"/>
            <a:ext cx="623724" cy="623724"/>
          </a:xfrm>
          <a:prstGeom prst="rect">
            <a:avLst/>
          </a:prstGeom>
          <a:noFill/>
          <a:ln>
            <a:noFill/>
          </a:ln>
        </p:spPr>
      </p:pic>
      <p:pic>
        <p:nvPicPr>
          <p:cNvPr id="1592" name="Google Shape;1592;p128"/>
          <p:cNvPicPr preferRelativeResize="0"/>
          <p:nvPr/>
        </p:nvPicPr>
        <p:blipFill>
          <a:blip r:embed="rId11">
            <a:alphaModFix/>
          </a:blip>
          <a:stretch>
            <a:fillRect/>
          </a:stretch>
        </p:blipFill>
        <p:spPr>
          <a:xfrm>
            <a:off x="4022775" y="2688125"/>
            <a:ext cx="951925" cy="71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29"/>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9"/>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9"/>
          <p:cNvSpPr txBox="1"/>
          <p:nvPr/>
        </p:nvSpPr>
        <p:spPr>
          <a:xfrm>
            <a:off x="1119100" y="3139900"/>
            <a:ext cx="7037400" cy="9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rPr>
              <a:t>Istio - Sail</a:t>
            </a:r>
            <a:endParaRPr sz="2800">
              <a:solidFill>
                <a:srgbClr val="FFFFFF"/>
              </a:solidFill>
            </a:endParaRPr>
          </a:p>
          <a:p>
            <a:pPr indent="0" lvl="0" marL="0" rtl="0" algn="ctr">
              <a:spcBef>
                <a:spcPts val="0"/>
              </a:spcBef>
              <a:spcAft>
                <a:spcPts val="0"/>
              </a:spcAft>
              <a:buNone/>
            </a:pPr>
            <a:r>
              <a:rPr lang="en" sz="1600">
                <a:solidFill>
                  <a:srgbClr val="FFFFFF"/>
                </a:solidFill>
              </a:rPr>
              <a:t>(Kubernetes - Helmsman or ship’s pilot)</a:t>
            </a:r>
            <a:endParaRPr sz="1600">
              <a:solidFill>
                <a:srgbClr val="FFFFFF"/>
              </a:solidFill>
            </a:endParaRPr>
          </a:p>
        </p:txBody>
      </p:sp>
      <p:pic>
        <p:nvPicPr>
          <p:cNvPr id="1600" name="Google Shape;1600;p129"/>
          <p:cNvPicPr preferRelativeResize="0"/>
          <p:nvPr/>
        </p:nvPicPr>
        <p:blipFill>
          <a:blip r:embed="rId3">
            <a:alphaModFix/>
          </a:blip>
          <a:stretch>
            <a:fillRect/>
          </a:stretch>
        </p:blipFill>
        <p:spPr>
          <a:xfrm>
            <a:off x="3442788" y="699100"/>
            <a:ext cx="2390025" cy="2390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30"/>
          <p:cNvSpPr txBox="1"/>
          <p:nvPr>
            <p:ph idx="1" type="body"/>
          </p:nvPr>
        </p:nvSpPr>
        <p:spPr>
          <a:xfrm>
            <a:off x="628650" y="1370013"/>
            <a:ext cx="7886700" cy="326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rPr>
              <a:t>A service mesh is a dedicated infrastructure layer for handling service-to-service communication. It’s responsible for the reliable delivery of requests through the complex topology of services that comprise a modern, cloud native application. In practice, the service mesh is typically implemented as an array of lightweight network proxies that are deployed alongside application code, without the application needing to be aware</a:t>
            </a:r>
            <a:endParaRPr sz="1800">
              <a:solidFill>
                <a:schemeClr val="dk1"/>
              </a:solidFill>
            </a:endParaRPr>
          </a:p>
          <a:p>
            <a:pPr indent="-50800" lvl="0" marL="228600" rtl="0" algn="l">
              <a:spcBef>
                <a:spcPts val="1000"/>
              </a:spcBef>
              <a:spcAft>
                <a:spcPts val="1600"/>
              </a:spcAft>
              <a:buNone/>
            </a:pPr>
            <a:r>
              <a:t/>
            </a:r>
            <a:endParaRPr/>
          </a:p>
        </p:txBody>
      </p:sp>
      <p:sp>
        <p:nvSpPr>
          <p:cNvPr id="1606" name="Google Shape;1606;p130"/>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0"/>
          <p:cNvSpPr/>
          <p:nvPr/>
        </p:nvSpPr>
        <p:spPr>
          <a:xfrm>
            <a:off x="659400" y="3245755"/>
            <a:ext cx="45651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en" sz="1000" u="sng" cap="none" strike="noStrike">
                <a:solidFill>
                  <a:srgbClr val="FEFFFF"/>
                </a:solidFill>
                <a:latin typeface="Arial"/>
                <a:ea typeface="Arial"/>
                <a:cs typeface="Arial"/>
                <a:sym typeface="Arial"/>
                <a:hlinkClick r:id="rId3"/>
              </a:rPr>
              <a:t>https://buoyant.io/2017/04/25/whats-a-service-mesh-and-why-do-i-need-one/</a:t>
            </a:r>
            <a:endParaRPr b="0" i="0" sz="1000" u="none" cap="none" strike="noStrike">
              <a:solidFill>
                <a:srgbClr val="000000"/>
              </a:solidFill>
              <a:latin typeface="Arial"/>
              <a:ea typeface="Arial"/>
              <a:cs typeface="Arial"/>
              <a:sym typeface="Arial"/>
            </a:endParaRPr>
          </a:p>
        </p:txBody>
      </p:sp>
      <p:sp>
        <p:nvSpPr>
          <p:cNvPr id="1608" name="Google Shape;1608;p13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Service Mesh Defined</a:t>
            </a:r>
            <a:endParaRPr sz="3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31"/>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1"/>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131"/>
          <p:cNvGrpSpPr/>
          <p:nvPr/>
        </p:nvGrpSpPr>
        <p:grpSpPr>
          <a:xfrm>
            <a:off x="2963949" y="931575"/>
            <a:ext cx="3477298" cy="3307950"/>
            <a:chOff x="2923765" y="931575"/>
            <a:chExt cx="3477298" cy="3307950"/>
          </a:xfrm>
        </p:grpSpPr>
        <p:sp>
          <p:nvSpPr>
            <p:cNvPr id="1616" name="Google Shape;1616;p131"/>
            <p:cNvSpPr/>
            <p:nvPr/>
          </p:nvSpPr>
          <p:spPr>
            <a:xfrm>
              <a:off x="3311338"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1"/>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1"/>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9" name="Google Shape;1619;p131"/>
            <p:cNvCxnSpPr>
              <a:stCxn id="1618" idx="7"/>
              <a:endCxn id="1617"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620" name="Google Shape;1620;p131"/>
            <p:cNvCxnSpPr>
              <a:stCxn id="1618" idx="8"/>
              <a:endCxn id="1617"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621" name="Google Shape;1621;p131"/>
            <p:cNvCxnSpPr>
              <a:stCxn id="1618" idx="9"/>
              <a:endCxn id="1617"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622" name="Google Shape;1622;p131"/>
            <p:cNvCxnSpPr>
              <a:stCxn id="1618" idx="0"/>
              <a:endCxn id="1617"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623" name="Google Shape;1623;p131"/>
            <p:cNvCxnSpPr>
              <a:stCxn id="1618" idx="1"/>
              <a:endCxn id="1617"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624" name="Google Shape;1624;p131"/>
            <p:cNvCxnSpPr>
              <a:stCxn id="1618" idx="2"/>
              <a:endCxn id="1617"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625" name="Google Shape;1625;p131"/>
            <p:cNvCxnSpPr>
              <a:stCxn id="1618" idx="3"/>
              <a:endCxn id="1617"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626" name="Google Shape;1626;p131"/>
            <p:cNvCxnSpPr>
              <a:stCxn id="1618" idx="4"/>
              <a:endCxn id="1617"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627" name="Google Shape;1627;p131"/>
            <p:cNvCxnSpPr>
              <a:stCxn id="1618" idx="5"/>
              <a:endCxn id="1617"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628" name="Google Shape;1628;p131"/>
            <p:cNvCxnSpPr>
              <a:stCxn id="1618" idx="6"/>
              <a:endCxn id="1617"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629" name="Google Shape;1629;p131"/>
            <p:cNvSpPr txBox="1"/>
            <p:nvPr/>
          </p:nvSpPr>
          <p:spPr>
            <a:xfrm>
              <a:off x="4108288" y="2353300"/>
              <a:ext cx="1098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MyService</a:t>
              </a:r>
              <a:endParaRPr b="1"/>
            </a:p>
          </p:txBody>
        </p:sp>
        <p:sp>
          <p:nvSpPr>
            <p:cNvPr id="1630" name="Google Shape;1630;p131"/>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631" name="Google Shape;1631;p131"/>
            <p:cNvSpPr txBox="1"/>
            <p:nvPr/>
          </p:nvSpPr>
          <p:spPr>
            <a:xfrm>
              <a:off x="3466753" y="14937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a:t>
              </a:r>
              <a:r>
                <a:rPr lang="en" sz="1000"/>
                <a:t>c</a:t>
              </a:r>
              <a:r>
                <a:rPr lang="en" sz="1000"/>
                <a:t>ing</a:t>
              </a:r>
              <a:endParaRPr sz="1000"/>
            </a:p>
          </p:txBody>
        </p:sp>
        <p:sp>
          <p:nvSpPr>
            <p:cNvPr id="1632" name="Google Shape;1632;p131"/>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en" sz="1000"/>
                <a:t>API</a:t>
              </a:r>
              <a:endParaRPr sz="1000"/>
            </a:p>
          </p:txBody>
        </p:sp>
        <p:sp>
          <p:nvSpPr>
            <p:cNvPr id="1633" name="Google Shape;1633;p131"/>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634" name="Google Shape;1634;p131"/>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635" name="Google Shape;1635;p131"/>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636" name="Google Shape;1636;p131"/>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637" name="Google Shape;1637;p131"/>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638" name="Google Shape;1638;p131"/>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639" name="Google Shape;1639;p131"/>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640" name="Google Shape;1640;p131"/>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pic>
          <p:nvPicPr>
            <p:cNvPr id="1641" name="Google Shape;1641;p131"/>
            <p:cNvPicPr preferRelativeResize="0"/>
            <p:nvPr/>
          </p:nvPicPr>
          <p:blipFill rotWithShape="1">
            <a:blip r:embed="rId3">
              <a:alphaModFix/>
            </a:blip>
            <a:srcRect b="0" l="0" r="0" t="0"/>
            <a:stretch/>
          </p:blipFill>
          <p:spPr>
            <a:xfrm>
              <a:off x="4946865" y="2698398"/>
              <a:ext cx="329100" cy="329100"/>
            </a:xfrm>
            <a:prstGeom prst="rect">
              <a:avLst/>
            </a:prstGeom>
            <a:noFill/>
            <a:ln>
              <a:noFill/>
            </a:ln>
            <a:effectLst>
              <a:outerShdw blurRad="50800" rotWithShape="0" algn="l" dist="38100">
                <a:srgbClr val="000000">
                  <a:alpha val="40000"/>
                </a:srgbClr>
              </a:outerShdw>
            </a:effectLst>
          </p:spPr>
        </p:pic>
        <p:pic>
          <p:nvPicPr>
            <p:cNvPr id="1642" name="Google Shape;1642;p131"/>
            <p:cNvPicPr preferRelativeResize="0"/>
            <p:nvPr/>
          </p:nvPicPr>
          <p:blipFill>
            <a:blip r:embed="rId4">
              <a:alphaModFix/>
            </a:blip>
            <a:stretch>
              <a:fillRect/>
            </a:stretch>
          </p:blipFill>
          <p:spPr>
            <a:xfrm>
              <a:off x="3990963" y="1888738"/>
              <a:ext cx="572700" cy="572700"/>
            </a:xfrm>
            <a:prstGeom prst="rect">
              <a:avLst/>
            </a:prstGeom>
            <a:noFill/>
            <a:ln>
              <a:noFill/>
            </a:ln>
          </p:spPr>
        </p:pic>
        <p:pic>
          <p:nvPicPr>
            <p:cNvPr id="1643" name="Google Shape;1643;p131"/>
            <p:cNvPicPr preferRelativeResize="0"/>
            <p:nvPr/>
          </p:nvPicPr>
          <p:blipFill>
            <a:blip r:embed="rId5">
              <a:alphaModFix/>
            </a:blip>
            <a:stretch>
              <a:fillRect/>
            </a:stretch>
          </p:blipFill>
          <p:spPr>
            <a:xfrm>
              <a:off x="4541681" y="1930519"/>
              <a:ext cx="647100" cy="647100"/>
            </a:xfrm>
            <a:prstGeom prst="rect">
              <a:avLst/>
            </a:prstGeom>
            <a:noFill/>
            <a:ln>
              <a:noFill/>
            </a:ln>
          </p:spPr>
        </p:pic>
      </p:grpSp>
      <p:sp>
        <p:nvSpPr>
          <p:cNvPr id="1644" name="Google Shape;1644;p13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Microservices'ilities + Open Source + Istio</a:t>
            </a:r>
            <a:endParaRPr sz="3000">
              <a:solidFill>
                <a:schemeClr val="dk1"/>
              </a:solidFill>
            </a:endParaRPr>
          </a:p>
        </p:txBody>
      </p:sp>
      <p:pic>
        <p:nvPicPr>
          <p:cNvPr descr="logo.png" id="1645" name="Google Shape;1645;p131"/>
          <p:cNvPicPr preferRelativeResize="0"/>
          <p:nvPr/>
        </p:nvPicPr>
        <p:blipFill rotWithShape="1">
          <a:blip r:embed="rId6">
            <a:alphaModFix/>
          </a:blip>
          <a:srcRect b="0" l="0" r="0" t="0"/>
          <a:stretch/>
        </p:blipFill>
        <p:spPr>
          <a:xfrm>
            <a:off x="5320574" y="799751"/>
            <a:ext cx="544200" cy="528000"/>
          </a:xfrm>
          <a:prstGeom prst="rect">
            <a:avLst/>
          </a:prstGeom>
          <a:noFill/>
          <a:ln>
            <a:noFill/>
          </a:ln>
        </p:spPr>
      </p:pic>
      <p:pic>
        <p:nvPicPr>
          <p:cNvPr descr="logo.png" id="1646" name="Google Shape;1646;p131"/>
          <p:cNvPicPr preferRelativeResize="0"/>
          <p:nvPr/>
        </p:nvPicPr>
        <p:blipFill rotWithShape="1">
          <a:blip r:embed="rId6">
            <a:alphaModFix/>
          </a:blip>
          <a:srcRect b="0" l="0" r="0" t="0"/>
          <a:stretch/>
        </p:blipFill>
        <p:spPr>
          <a:xfrm>
            <a:off x="6192549" y="2874051"/>
            <a:ext cx="544200" cy="528000"/>
          </a:xfrm>
          <a:prstGeom prst="rect">
            <a:avLst/>
          </a:prstGeom>
          <a:noFill/>
          <a:ln>
            <a:noFill/>
          </a:ln>
        </p:spPr>
      </p:pic>
      <p:pic>
        <p:nvPicPr>
          <p:cNvPr descr="logo.png" id="1647" name="Google Shape;1647;p131"/>
          <p:cNvPicPr preferRelativeResize="0"/>
          <p:nvPr/>
        </p:nvPicPr>
        <p:blipFill rotWithShape="1">
          <a:blip r:embed="rId6">
            <a:alphaModFix/>
          </a:blip>
          <a:srcRect b="0" l="0" r="0" t="0"/>
          <a:stretch/>
        </p:blipFill>
        <p:spPr>
          <a:xfrm>
            <a:off x="6192549" y="1731051"/>
            <a:ext cx="544200" cy="528000"/>
          </a:xfrm>
          <a:prstGeom prst="rect">
            <a:avLst/>
          </a:prstGeom>
          <a:noFill/>
          <a:ln>
            <a:noFill/>
          </a:ln>
        </p:spPr>
      </p:pic>
      <p:pic>
        <p:nvPicPr>
          <p:cNvPr id="1648" name="Google Shape;1648;p131"/>
          <p:cNvPicPr preferRelativeResize="0"/>
          <p:nvPr/>
        </p:nvPicPr>
        <p:blipFill>
          <a:blip r:embed="rId7">
            <a:alphaModFix/>
          </a:blip>
          <a:stretch>
            <a:fillRect/>
          </a:stretch>
        </p:blipFill>
        <p:spPr>
          <a:xfrm>
            <a:off x="2640850" y="1583699"/>
            <a:ext cx="544200" cy="539261"/>
          </a:xfrm>
          <a:prstGeom prst="rect">
            <a:avLst/>
          </a:prstGeom>
          <a:noFill/>
          <a:ln>
            <a:noFill/>
          </a:ln>
        </p:spPr>
      </p:pic>
      <p:pic>
        <p:nvPicPr>
          <p:cNvPr id="1649" name="Google Shape;1649;p131"/>
          <p:cNvPicPr preferRelativeResize="0"/>
          <p:nvPr/>
        </p:nvPicPr>
        <p:blipFill>
          <a:blip r:embed="rId8">
            <a:alphaModFix/>
          </a:blip>
          <a:stretch>
            <a:fillRect/>
          </a:stretch>
        </p:blipFill>
        <p:spPr>
          <a:xfrm>
            <a:off x="4466155" y="4088251"/>
            <a:ext cx="472896" cy="770249"/>
          </a:xfrm>
          <a:prstGeom prst="rect">
            <a:avLst/>
          </a:prstGeom>
          <a:noFill/>
          <a:ln>
            <a:noFill/>
          </a:ln>
        </p:spPr>
      </p:pic>
      <p:pic>
        <p:nvPicPr>
          <p:cNvPr id="1650" name="Google Shape;1650;p131"/>
          <p:cNvPicPr preferRelativeResize="0"/>
          <p:nvPr/>
        </p:nvPicPr>
        <p:blipFill>
          <a:blip r:embed="rId9">
            <a:alphaModFix/>
          </a:blip>
          <a:stretch>
            <a:fillRect/>
          </a:stretch>
        </p:blipFill>
        <p:spPr>
          <a:xfrm>
            <a:off x="3755251" y="931575"/>
            <a:ext cx="544198" cy="623713"/>
          </a:xfrm>
          <a:prstGeom prst="rect">
            <a:avLst/>
          </a:prstGeom>
          <a:noFill/>
          <a:ln>
            <a:noFill/>
          </a:ln>
        </p:spPr>
      </p:pic>
      <p:pic>
        <p:nvPicPr>
          <p:cNvPr id="1651" name="Google Shape;1651;p131"/>
          <p:cNvPicPr preferRelativeResize="0"/>
          <p:nvPr/>
        </p:nvPicPr>
        <p:blipFill>
          <a:blip r:embed="rId10">
            <a:alphaModFix/>
          </a:blip>
          <a:stretch>
            <a:fillRect/>
          </a:stretch>
        </p:blipFill>
        <p:spPr>
          <a:xfrm>
            <a:off x="2731825" y="2917775"/>
            <a:ext cx="623724" cy="623724"/>
          </a:xfrm>
          <a:prstGeom prst="rect">
            <a:avLst/>
          </a:prstGeom>
          <a:noFill/>
          <a:ln>
            <a:noFill/>
          </a:ln>
        </p:spPr>
      </p:pic>
      <p:pic>
        <p:nvPicPr>
          <p:cNvPr id="1652" name="Google Shape;1652;p131"/>
          <p:cNvPicPr preferRelativeResize="0"/>
          <p:nvPr/>
        </p:nvPicPr>
        <p:blipFill>
          <a:blip r:embed="rId11">
            <a:alphaModFix/>
          </a:blip>
          <a:stretch>
            <a:fillRect/>
          </a:stretch>
        </p:blipFill>
        <p:spPr>
          <a:xfrm>
            <a:off x="3185048" y="942810"/>
            <a:ext cx="403575" cy="601250"/>
          </a:xfrm>
          <a:prstGeom prst="rect">
            <a:avLst/>
          </a:prstGeom>
          <a:noFill/>
          <a:ln>
            <a:noFill/>
          </a:ln>
        </p:spPr>
      </p:pic>
      <p:pic>
        <p:nvPicPr>
          <p:cNvPr id="1653" name="Google Shape;1653;p131"/>
          <p:cNvPicPr preferRelativeResize="0"/>
          <p:nvPr/>
        </p:nvPicPr>
        <p:blipFill>
          <a:blip r:embed="rId11">
            <a:alphaModFix/>
          </a:blip>
          <a:stretch>
            <a:fillRect/>
          </a:stretch>
        </p:blipFill>
        <p:spPr>
          <a:xfrm>
            <a:off x="2711173" y="1886998"/>
            <a:ext cx="403575" cy="601250"/>
          </a:xfrm>
          <a:prstGeom prst="rect">
            <a:avLst/>
          </a:prstGeom>
          <a:noFill/>
          <a:ln>
            <a:noFill/>
          </a:ln>
        </p:spPr>
      </p:pic>
      <p:pic>
        <p:nvPicPr>
          <p:cNvPr id="1654" name="Google Shape;1654;p131"/>
          <p:cNvPicPr preferRelativeResize="0"/>
          <p:nvPr/>
        </p:nvPicPr>
        <p:blipFill>
          <a:blip r:embed="rId11">
            <a:alphaModFix/>
          </a:blip>
          <a:stretch>
            <a:fillRect/>
          </a:stretch>
        </p:blipFill>
        <p:spPr>
          <a:xfrm>
            <a:off x="3476460" y="3739498"/>
            <a:ext cx="403575" cy="601250"/>
          </a:xfrm>
          <a:prstGeom prst="rect">
            <a:avLst/>
          </a:prstGeom>
          <a:noFill/>
          <a:ln>
            <a:noFill/>
          </a:ln>
        </p:spPr>
      </p:pic>
      <p:pic>
        <p:nvPicPr>
          <p:cNvPr id="1655" name="Google Shape;1655;p131"/>
          <p:cNvPicPr preferRelativeResize="0"/>
          <p:nvPr/>
        </p:nvPicPr>
        <p:blipFill>
          <a:blip r:embed="rId11">
            <a:alphaModFix/>
          </a:blip>
          <a:stretch>
            <a:fillRect/>
          </a:stretch>
        </p:blipFill>
        <p:spPr>
          <a:xfrm>
            <a:off x="5577073" y="3739498"/>
            <a:ext cx="403575" cy="601250"/>
          </a:xfrm>
          <a:prstGeom prst="rect">
            <a:avLst/>
          </a:prstGeom>
          <a:noFill/>
          <a:ln>
            <a:noFill/>
          </a:ln>
        </p:spPr>
      </p:pic>
      <p:pic>
        <p:nvPicPr>
          <p:cNvPr id="1656" name="Google Shape;1656;p131"/>
          <p:cNvPicPr preferRelativeResize="0"/>
          <p:nvPr/>
        </p:nvPicPr>
        <p:blipFill>
          <a:blip r:embed="rId11">
            <a:alphaModFix/>
          </a:blip>
          <a:stretch>
            <a:fillRect/>
          </a:stretch>
        </p:blipFill>
        <p:spPr>
          <a:xfrm>
            <a:off x="5864773" y="942810"/>
            <a:ext cx="403575" cy="601250"/>
          </a:xfrm>
          <a:prstGeom prst="rect">
            <a:avLst/>
          </a:prstGeom>
          <a:noFill/>
          <a:ln>
            <a:noFill/>
          </a:ln>
        </p:spPr>
      </p:pic>
      <p:pic>
        <p:nvPicPr>
          <p:cNvPr id="1657" name="Google Shape;1657;p131"/>
          <p:cNvPicPr preferRelativeResize="0"/>
          <p:nvPr/>
        </p:nvPicPr>
        <p:blipFill>
          <a:blip r:embed="rId12">
            <a:alphaModFix/>
          </a:blip>
          <a:stretch>
            <a:fillRect/>
          </a:stretch>
        </p:blipFill>
        <p:spPr>
          <a:xfrm>
            <a:off x="4022775" y="2688125"/>
            <a:ext cx="951925" cy="713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32"/>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2"/>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132"/>
          <p:cNvGrpSpPr/>
          <p:nvPr/>
        </p:nvGrpSpPr>
        <p:grpSpPr>
          <a:xfrm rot="2489848">
            <a:off x="3534672" y="3041443"/>
            <a:ext cx="1129822" cy="152403"/>
            <a:chOff x="527275" y="2022000"/>
            <a:chExt cx="1129800" cy="152400"/>
          </a:xfrm>
        </p:grpSpPr>
        <p:cxnSp>
          <p:nvCxnSpPr>
            <p:cNvPr id="1665" name="Google Shape;1665;p132"/>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666" name="Google Shape;1666;p132"/>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667" name="Google Shape;1667;p132"/>
          <p:cNvGrpSpPr/>
          <p:nvPr/>
        </p:nvGrpSpPr>
        <p:grpSpPr>
          <a:xfrm>
            <a:off x="603475" y="2098200"/>
            <a:ext cx="1129800" cy="152400"/>
            <a:chOff x="527275" y="2022000"/>
            <a:chExt cx="1129800" cy="152400"/>
          </a:xfrm>
        </p:grpSpPr>
        <p:cxnSp>
          <p:nvCxnSpPr>
            <p:cNvPr id="1668" name="Google Shape;1668;p132"/>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669" name="Google Shape;1669;p132"/>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670" name="Google Shape;1670;p132"/>
          <p:cNvGrpSpPr/>
          <p:nvPr/>
        </p:nvGrpSpPr>
        <p:grpSpPr>
          <a:xfrm rot="-2356687">
            <a:off x="6039059" y="3045689"/>
            <a:ext cx="1129826" cy="152404"/>
            <a:chOff x="527275" y="2022000"/>
            <a:chExt cx="1129800" cy="152400"/>
          </a:xfrm>
        </p:grpSpPr>
        <p:cxnSp>
          <p:nvCxnSpPr>
            <p:cNvPr id="1671" name="Google Shape;1671;p132"/>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672" name="Google Shape;1672;p132"/>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1673" name="Google Shape;1673;p13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embedding Capabilities</a:t>
            </a:r>
            <a:endParaRPr sz="3000">
              <a:solidFill>
                <a:schemeClr val="dk1"/>
              </a:solidFill>
            </a:endParaRPr>
          </a:p>
        </p:txBody>
      </p:sp>
      <p:sp>
        <p:nvSpPr>
          <p:cNvPr id="1674" name="Google Shape;1674;p132"/>
          <p:cNvSpPr/>
          <p:nvPr/>
        </p:nvSpPr>
        <p:spPr>
          <a:xfrm>
            <a:off x="4562675" y="31945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75" name="Google Shape;1675;p132"/>
          <p:cNvSpPr/>
          <p:nvPr/>
        </p:nvSpPr>
        <p:spPr>
          <a:xfrm>
            <a:off x="4620950" y="34141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76" name="Google Shape;1676;p132"/>
          <p:cNvSpPr txBox="1"/>
          <p:nvPr/>
        </p:nvSpPr>
        <p:spPr>
          <a:xfrm>
            <a:off x="4791425" y="3109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677" name="Google Shape;1677;p132"/>
          <p:cNvSpPr txBox="1"/>
          <p:nvPr/>
        </p:nvSpPr>
        <p:spPr>
          <a:xfrm>
            <a:off x="4733600" y="33379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678" name="Google Shape;1678;p132"/>
          <p:cNvSpPr/>
          <p:nvPr/>
        </p:nvSpPr>
        <p:spPr>
          <a:xfrm>
            <a:off x="4671275" y="36427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79" name="Google Shape;1679;p132"/>
          <p:cNvSpPr txBox="1"/>
          <p:nvPr/>
        </p:nvSpPr>
        <p:spPr>
          <a:xfrm>
            <a:off x="4792600" y="35665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38761D"/>
                </a:solidFill>
                <a:latin typeface="Overpass"/>
                <a:ea typeface="Overpass"/>
                <a:cs typeface="Overpass"/>
                <a:sym typeface="Overpass"/>
              </a:rPr>
              <a:t>B</a:t>
            </a:r>
            <a:endParaRPr b="1" sz="1200">
              <a:solidFill>
                <a:srgbClr val="38761D"/>
              </a:solidFill>
              <a:latin typeface="Overpass"/>
              <a:ea typeface="Overpass"/>
              <a:cs typeface="Overpass"/>
              <a:sym typeface="Overpass"/>
            </a:endParaRPr>
          </a:p>
        </p:txBody>
      </p:sp>
      <p:sp>
        <p:nvSpPr>
          <p:cNvPr id="1680" name="Google Shape;1680;p132"/>
          <p:cNvSpPr/>
          <p:nvPr/>
        </p:nvSpPr>
        <p:spPr>
          <a:xfrm>
            <a:off x="4714600" y="38602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681" name="Google Shape;1681;p132"/>
          <p:cNvSpPr/>
          <p:nvPr/>
        </p:nvSpPr>
        <p:spPr>
          <a:xfrm>
            <a:off x="4714600" y="40486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682" name="Google Shape;1682;p132"/>
          <p:cNvSpPr/>
          <p:nvPr/>
        </p:nvSpPr>
        <p:spPr>
          <a:xfrm>
            <a:off x="4714600" y="42311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683" name="Google Shape;1683;p132"/>
          <p:cNvSpPr/>
          <p:nvPr/>
        </p:nvSpPr>
        <p:spPr>
          <a:xfrm>
            <a:off x="4714600" y="44137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684" name="Google Shape;1684;p132"/>
          <p:cNvSpPr/>
          <p:nvPr/>
        </p:nvSpPr>
        <p:spPr>
          <a:xfrm>
            <a:off x="4714600" y="45962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
        <p:nvSpPr>
          <p:cNvPr id="1685" name="Google Shape;1685;p132"/>
          <p:cNvSpPr/>
          <p:nvPr/>
        </p:nvSpPr>
        <p:spPr>
          <a:xfrm>
            <a:off x="1895675" y="15943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86" name="Google Shape;1686;p132"/>
          <p:cNvSpPr/>
          <p:nvPr/>
        </p:nvSpPr>
        <p:spPr>
          <a:xfrm>
            <a:off x="1953950" y="18139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87" name="Google Shape;1687;p132"/>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688" name="Google Shape;1688;p132"/>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689" name="Google Shape;1689;p132"/>
          <p:cNvSpPr/>
          <p:nvPr/>
        </p:nvSpPr>
        <p:spPr>
          <a:xfrm>
            <a:off x="2004275" y="20425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90" name="Google Shape;1690;p132"/>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0000FF"/>
                </a:solidFill>
                <a:latin typeface="Overpass"/>
                <a:ea typeface="Overpass"/>
                <a:cs typeface="Overpass"/>
                <a:sym typeface="Overpass"/>
              </a:rPr>
              <a:t>A</a:t>
            </a:r>
            <a:endParaRPr b="1" sz="1200">
              <a:solidFill>
                <a:srgbClr val="0000FF"/>
              </a:solidFill>
              <a:latin typeface="Overpass"/>
              <a:ea typeface="Overpass"/>
              <a:cs typeface="Overpass"/>
              <a:sym typeface="Overpass"/>
            </a:endParaRPr>
          </a:p>
        </p:txBody>
      </p:sp>
      <p:sp>
        <p:nvSpPr>
          <p:cNvPr id="1691" name="Google Shape;1691;p132"/>
          <p:cNvSpPr/>
          <p:nvPr/>
        </p:nvSpPr>
        <p:spPr>
          <a:xfrm>
            <a:off x="2047600" y="22600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692" name="Google Shape;1692;p132"/>
          <p:cNvSpPr/>
          <p:nvPr/>
        </p:nvSpPr>
        <p:spPr>
          <a:xfrm>
            <a:off x="2047600" y="24484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693" name="Google Shape;1693;p132"/>
          <p:cNvSpPr/>
          <p:nvPr/>
        </p:nvSpPr>
        <p:spPr>
          <a:xfrm>
            <a:off x="2047600" y="26309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694" name="Google Shape;1694;p132"/>
          <p:cNvSpPr/>
          <p:nvPr/>
        </p:nvSpPr>
        <p:spPr>
          <a:xfrm>
            <a:off x="2047600" y="28135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695" name="Google Shape;1695;p132"/>
          <p:cNvSpPr/>
          <p:nvPr/>
        </p:nvSpPr>
        <p:spPr>
          <a:xfrm>
            <a:off x="2047600" y="29960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
        <p:nvSpPr>
          <p:cNvPr id="1696" name="Google Shape;1696;p132"/>
          <p:cNvSpPr/>
          <p:nvPr/>
        </p:nvSpPr>
        <p:spPr>
          <a:xfrm>
            <a:off x="7153475" y="1594300"/>
            <a:ext cx="1587300" cy="1743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97" name="Google Shape;1697;p132"/>
          <p:cNvSpPr/>
          <p:nvPr/>
        </p:nvSpPr>
        <p:spPr>
          <a:xfrm>
            <a:off x="7211750" y="1813900"/>
            <a:ext cx="1478700" cy="145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698" name="Google Shape;1698;p132"/>
          <p:cNvSpPr txBox="1"/>
          <p:nvPr/>
        </p:nvSpPr>
        <p:spPr>
          <a:xfrm>
            <a:off x="73822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699" name="Google Shape;1699;p132"/>
          <p:cNvSpPr txBox="1"/>
          <p:nvPr/>
        </p:nvSpPr>
        <p:spPr>
          <a:xfrm>
            <a:off x="73244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00" name="Google Shape;1700;p132"/>
          <p:cNvSpPr/>
          <p:nvPr/>
        </p:nvSpPr>
        <p:spPr>
          <a:xfrm>
            <a:off x="7262075" y="2042500"/>
            <a:ext cx="1385100" cy="117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01" name="Google Shape;1701;p132"/>
          <p:cNvSpPr txBox="1"/>
          <p:nvPr/>
        </p:nvSpPr>
        <p:spPr>
          <a:xfrm>
            <a:off x="73834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741B47"/>
                </a:solidFill>
                <a:latin typeface="Overpass"/>
                <a:ea typeface="Overpass"/>
                <a:cs typeface="Overpass"/>
                <a:sym typeface="Overpass"/>
              </a:rPr>
              <a:t>C</a:t>
            </a:r>
            <a:endParaRPr b="1" sz="1200">
              <a:solidFill>
                <a:srgbClr val="741B47"/>
              </a:solidFill>
              <a:latin typeface="Overpass"/>
              <a:ea typeface="Overpass"/>
              <a:cs typeface="Overpass"/>
              <a:sym typeface="Overpass"/>
            </a:endParaRPr>
          </a:p>
        </p:txBody>
      </p:sp>
      <p:sp>
        <p:nvSpPr>
          <p:cNvPr id="1702" name="Google Shape;1702;p132"/>
          <p:cNvSpPr/>
          <p:nvPr/>
        </p:nvSpPr>
        <p:spPr>
          <a:xfrm>
            <a:off x="7305400" y="22600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Discovery</a:t>
            </a:r>
            <a:endParaRPr sz="1100">
              <a:latin typeface="Overpass"/>
              <a:ea typeface="Overpass"/>
              <a:cs typeface="Overpass"/>
              <a:sym typeface="Overpass"/>
            </a:endParaRPr>
          </a:p>
        </p:txBody>
      </p:sp>
      <p:sp>
        <p:nvSpPr>
          <p:cNvPr id="1703" name="Google Shape;1703;p132"/>
          <p:cNvSpPr/>
          <p:nvPr/>
        </p:nvSpPr>
        <p:spPr>
          <a:xfrm>
            <a:off x="7305400" y="2448425"/>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Load-balancer</a:t>
            </a:r>
            <a:endParaRPr sz="1100">
              <a:latin typeface="Overpass"/>
              <a:ea typeface="Overpass"/>
              <a:cs typeface="Overpass"/>
              <a:sym typeface="Overpass"/>
            </a:endParaRPr>
          </a:p>
        </p:txBody>
      </p:sp>
      <p:sp>
        <p:nvSpPr>
          <p:cNvPr id="1704" name="Google Shape;1704;p132"/>
          <p:cNvSpPr/>
          <p:nvPr/>
        </p:nvSpPr>
        <p:spPr>
          <a:xfrm>
            <a:off x="7305400" y="2630962"/>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Resiliency</a:t>
            </a:r>
            <a:endParaRPr sz="1100">
              <a:latin typeface="Overpass"/>
              <a:ea typeface="Overpass"/>
              <a:cs typeface="Overpass"/>
              <a:sym typeface="Overpass"/>
            </a:endParaRPr>
          </a:p>
        </p:txBody>
      </p:sp>
      <p:sp>
        <p:nvSpPr>
          <p:cNvPr id="1705" name="Google Shape;1705;p132"/>
          <p:cNvSpPr/>
          <p:nvPr/>
        </p:nvSpPr>
        <p:spPr>
          <a:xfrm>
            <a:off x="7305400" y="2813500"/>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Metrics</a:t>
            </a:r>
            <a:endParaRPr sz="1100">
              <a:latin typeface="Overpass"/>
              <a:ea typeface="Overpass"/>
              <a:cs typeface="Overpass"/>
              <a:sym typeface="Overpass"/>
            </a:endParaRPr>
          </a:p>
        </p:txBody>
      </p:sp>
      <p:sp>
        <p:nvSpPr>
          <p:cNvPr id="1706" name="Google Shape;1706;p132"/>
          <p:cNvSpPr/>
          <p:nvPr/>
        </p:nvSpPr>
        <p:spPr>
          <a:xfrm>
            <a:off x="7305400" y="2996038"/>
            <a:ext cx="1285800" cy="15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Tracing</a:t>
            </a:r>
            <a:endParaRPr sz="1100">
              <a:latin typeface="Overpass"/>
              <a:ea typeface="Overpass"/>
              <a:cs typeface="Overpass"/>
              <a:sym typeface="Overpass"/>
            </a:endParaRPr>
          </a:p>
        </p:txBody>
      </p:sp>
      <p:sp>
        <p:nvSpPr>
          <p:cNvPr id="1707" name="Google Shape;1707;p132"/>
          <p:cNvSpPr txBox="1"/>
          <p:nvPr/>
        </p:nvSpPr>
        <p:spPr>
          <a:xfrm>
            <a:off x="3761450" y="1888850"/>
            <a:ext cx="3026700" cy="5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Overpass"/>
                <a:ea typeface="Overpass"/>
                <a:cs typeface="Overpass"/>
                <a:sym typeface="Overpass"/>
              </a:rPr>
              <a:t>Before</a:t>
            </a:r>
            <a:r>
              <a:rPr lang="en" sz="3000">
                <a:solidFill>
                  <a:srgbClr val="FF0000"/>
                </a:solidFill>
                <a:latin typeface="Overpass"/>
                <a:ea typeface="Overpass"/>
                <a:cs typeface="Overpass"/>
                <a:sym typeface="Overpass"/>
              </a:rPr>
              <a:t> Istio</a:t>
            </a:r>
            <a:endParaRPr sz="3000">
              <a:solidFill>
                <a:srgbClr val="FF0000"/>
              </a:solidFill>
              <a:latin typeface="Overpass"/>
              <a:ea typeface="Overpass"/>
              <a:cs typeface="Overpass"/>
              <a:sym typeface="Overpas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13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133"/>
          <p:cNvGrpSpPr/>
          <p:nvPr/>
        </p:nvGrpSpPr>
        <p:grpSpPr>
          <a:xfrm rot="2489848">
            <a:off x="3534672" y="3041443"/>
            <a:ext cx="1129822" cy="152403"/>
            <a:chOff x="527275" y="2022000"/>
            <a:chExt cx="1129800" cy="152400"/>
          </a:xfrm>
        </p:grpSpPr>
        <p:cxnSp>
          <p:nvCxnSpPr>
            <p:cNvPr id="1715" name="Google Shape;1715;p133"/>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16" name="Google Shape;1716;p133"/>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717" name="Google Shape;1717;p133"/>
          <p:cNvGrpSpPr/>
          <p:nvPr/>
        </p:nvGrpSpPr>
        <p:grpSpPr>
          <a:xfrm>
            <a:off x="603475" y="2098200"/>
            <a:ext cx="1129800" cy="152400"/>
            <a:chOff x="527275" y="2022000"/>
            <a:chExt cx="1129800" cy="152400"/>
          </a:xfrm>
        </p:grpSpPr>
        <p:cxnSp>
          <p:nvCxnSpPr>
            <p:cNvPr id="1718" name="Google Shape;1718;p133"/>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19" name="Google Shape;1719;p133"/>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720" name="Google Shape;1720;p133"/>
          <p:cNvGrpSpPr/>
          <p:nvPr/>
        </p:nvGrpSpPr>
        <p:grpSpPr>
          <a:xfrm rot="-2356687">
            <a:off x="6039059" y="3045689"/>
            <a:ext cx="1129826" cy="152404"/>
            <a:chOff x="527275" y="2022000"/>
            <a:chExt cx="1129800" cy="152400"/>
          </a:xfrm>
        </p:grpSpPr>
        <p:cxnSp>
          <p:nvCxnSpPr>
            <p:cNvPr id="1721" name="Google Shape;1721;p133"/>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22" name="Google Shape;1722;p133"/>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1723" name="Google Shape;1723;p133"/>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externalizing Capabilities</a:t>
            </a:r>
            <a:endParaRPr sz="3000">
              <a:solidFill>
                <a:schemeClr val="dk1"/>
              </a:solidFill>
            </a:endParaRPr>
          </a:p>
        </p:txBody>
      </p:sp>
      <p:grpSp>
        <p:nvGrpSpPr>
          <p:cNvPr id="1724" name="Google Shape;1724;p133"/>
          <p:cNvGrpSpPr/>
          <p:nvPr/>
        </p:nvGrpSpPr>
        <p:grpSpPr>
          <a:xfrm>
            <a:off x="1852550" y="1280500"/>
            <a:ext cx="1690800" cy="1698900"/>
            <a:chOff x="1852550" y="1280500"/>
            <a:chExt cx="1690800" cy="1698900"/>
          </a:xfrm>
        </p:grpSpPr>
        <p:sp>
          <p:nvSpPr>
            <p:cNvPr id="1725" name="Google Shape;1725;p133"/>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26" name="Google Shape;1726;p133"/>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27" name="Google Shape;1727;p133"/>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28" name="Google Shape;1728;p133"/>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29" name="Google Shape;1729;p133"/>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30" name="Google Shape;1730;p133"/>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31" name="Google Shape;1731;p133"/>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32" name="Google Shape;1732;p133"/>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0000FF"/>
                  </a:solidFill>
                  <a:latin typeface="Overpass"/>
                  <a:ea typeface="Overpass"/>
                  <a:cs typeface="Overpass"/>
                  <a:sym typeface="Overpass"/>
                </a:rPr>
                <a:t>A</a:t>
              </a:r>
              <a:endParaRPr b="1" sz="1200">
                <a:solidFill>
                  <a:srgbClr val="0000FF"/>
                </a:solidFill>
                <a:latin typeface="Overpass"/>
                <a:ea typeface="Overpass"/>
                <a:cs typeface="Overpass"/>
                <a:sym typeface="Overpass"/>
              </a:endParaRPr>
            </a:p>
          </p:txBody>
        </p:sp>
        <p:sp>
          <p:nvSpPr>
            <p:cNvPr id="1733" name="Google Shape;1733;p133"/>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grpSp>
        <p:nvGrpSpPr>
          <p:cNvPr id="1734" name="Google Shape;1734;p133"/>
          <p:cNvGrpSpPr/>
          <p:nvPr/>
        </p:nvGrpSpPr>
        <p:grpSpPr>
          <a:xfrm>
            <a:off x="7110350" y="1280500"/>
            <a:ext cx="1690800" cy="1698900"/>
            <a:chOff x="1852550" y="1280500"/>
            <a:chExt cx="1690800" cy="1698900"/>
          </a:xfrm>
        </p:grpSpPr>
        <p:sp>
          <p:nvSpPr>
            <p:cNvPr id="1735" name="Google Shape;1735;p133"/>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36" name="Google Shape;1736;p133"/>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37" name="Google Shape;1737;p133"/>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38" name="Google Shape;1738;p133"/>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39" name="Google Shape;1739;p133"/>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40" name="Google Shape;1740;p133"/>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41" name="Google Shape;1741;p133"/>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42" name="Google Shape;1742;p133"/>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741B47"/>
                  </a:solidFill>
                  <a:latin typeface="Overpass"/>
                  <a:ea typeface="Overpass"/>
                  <a:cs typeface="Overpass"/>
                  <a:sym typeface="Overpass"/>
                </a:rPr>
                <a:t>C</a:t>
              </a:r>
              <a:endParaRPr b="1" sz="1200">
                <a:solidFill>
                  <a:srgbClr val="741B47"/>
                </a:solidFill>
                <a:latin typeface="Overpass"/>
                <a:ea typeface="Overpass"/>
                <a:cs typeface="Overpass"/>
                <a:sym typeface="Overpass"/>
              </a:endParaRPr>
            </a:p>
          </p:txBody>
        </p:sp>
        <p:sp>
          <p:nvSpPr>
            <p:cNvPr id="1743" name="Google Shape;1743;p133"/>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grpSp>
        <p:nvGrpSpPr>
          <p:cNvPr id="1744" name="Google Shape;1744;p133"/>
          <p:cNvGrpSpPr/>
          <p:nvPr/>
        </p:nvGrpSpPr>
        <p:grpSpPr>
          <a:xfrm>
            <a:off x="4519550" y="3185500"/>
            <a:ext cx="1690800" cy="1698900"/>
            <a:chOff x="1852550" y="1280500"/>
            <a:chExt cx="1690800" cy="1698900"/>
          </a:xfrm>
        </p:grpSpPr>
        <p:sp>
          <p:nvSpPr>
            <p:cNvPr id="1745" name="Google Shape;1745;p133"/>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46" name="Google Shape;1746;p133"/>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47" name="Google Shape;1747;p133"/>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48" name="Google Shape;1748;p133"/>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49" name="Google Shape;1749;p133"/>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50" name="Google Shape;1750;p133"/>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51" name="Google Shape;1751;p133"/>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52" name="Google Shape;1752;p133"/>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38761D"/>
                  </a:solidFill>
                  <a:latin typeface="Overpass"/>
                  <a:ea typeface="Overpass"/>
                  <a:cs typeface="Overpass"/>
                  <a:sym typeface="Overpass"/>
                </a:rPr>
                <a:t>B</a:t>
              </a:r>
              <a:endParaRPr b="1" sz="1200">
                <a:solidFill>
                  <a:srgbClr val="38761D"/>
                </a:solidFill>
                <a:latin typeface="Overpass"/>
                <a:ea typeface="Overpass"/>
                <a:cs typeface="Overpass"/>
                <a:sym typeface="Overpass"/>
              </a:endParaRPr>
            </a:p>
          </p:txBody>
        </p:sp>
        <p:sp>
          <p:nvSpPr>
            <p:cNvPr id="1753" name="Google Shape;1753;p133"/>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sp>
        <p:nvSpPr>
          <p:cNvPr id="1754" name="Google Shape;1754;p133"/>
          <p:cNvSpPr txBox="1"/>
          <p:nvPr/>
        </p:nvSpPr>
        <p:spPr>
          <a:xfrm>
            <a:off x="3761450" y="1888850"/>
            <a:ext cx="3026700" cy="5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Overpass"/>
                <a:ea typeface="Overpass"/>
                <a:cs typeface="Overpass"/>
                <a:sym typeface="Overpass"/>
              </a:rPr>
              <a:t>After</a:t>
            </a:r>
            <a:r>
              <a:rPr lang="en" sz="3000">
                <a:solidFill>
                  <a:srgbClr val="FF0000"/>
                </a:solidFill>
                <a:latin typeface="Overpass"/>
                <a:ea typeface="Overpass"/>
                <a:cs typeface="Overpass"/>
                <a:sym typeface="Overpass"/>
              </a:rPr>
              <a:t> Istio</a:t>
            </a:r>
            <a:endParaRPr sz="3000">
              <a:solidFill>
                <a:srgbClr val="FF0000"/>
              </a:solidFill>
              <a:latin typeface="Overpass"/>
              <a:ea typeface="Overpass"/>
              <a:cs typeface="Overpass"/>
              <a:sym typeface="Overpas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13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134"/>
          <p:cNvGrpSpPr/>
          <p:nvPr/>
        </p:nvGrpSpPr>
        <p:grpSpPr>
          <a:xfrm rot="2489848">
            <a:off x="3534672" y="3041443"/>
            <a:ext cx="1129822" cy="152403"/>
            <a:chOff x="527275" y="2022000"/>
            <a:chExt cx="1129800" cy="152400"/>
          </a:xfrm>
        </p:grpSpPr>
        <p:cxnSp>
          <p:nvCxnSpPr>
            <p:cNvPr id="1762" name="Google Shape;1762;p13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63" name="Google Shape;1763;p13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764" name="Google Shape;1764;p134"/>
          <p:cNvGrpSpPr/>
          <p:nvPr/>
        </p:nvGrpSpPr>
        <p:grpSpPr>
          <a:xfrm>
            <a:off x="603475" y="2098200"/>
            <a:ext cx="1129800" cy="152400"/>
            <a:chOff x="527275" y="2022000"/>
            <a:chExt cx="1129800" cy="152400"/>
          </a:xfrm>
        </p:grpSpPr>
        <p:cxnSp>
          <p:nvCxnSpPr>
            <p:cNvPr id="1765" name="Google Shape;1765;p13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66" name="Google Shape;1766;p13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767" name="Google Shape;1767;p134"/>
          <p:cNvGrpSpPr/>
          <p:nvPr/>
        </p:nvGrpSpPr>
        <p:grpSpPr>
          <a:xfrm rot="-2356687">
            <a:off x="6039059" y="3045689"/>
            <a:ext cx="1129826" cy="152404"/>
            <a:chOff x="527275" y="2022000"/>
            <a:chExt cx="1129800" cy="152400"/>
          </a:xfrm>
        </p:grpSpPr>
        <p:cxnSp>
          <p:nvCxnSpPr>
            <p:cNvPr id="1768" name="Google Shape;1768;p134"/>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769" name="Google Shape;1769;p134"/>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1770" name="Google Shape;1770;p13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 externalizing Capabilities</a:t>
            </a:r>
            <a:endParaRPr sz="3000">
              <a:solidFill>
                <a:schemeClr val="dk1"/>
              </a:solidFill>
            </a:endParaRPr>
          </a:p>
        </p:txBody>
      </p:sp>
      <p:grpSp>
        <p:nvGrpSpPr>
          <p:cNvPr id="1771" name="Google Shape;1771;p134"/>
          <p:cNvGrpSpPr/>
          <p:nvPr/>
        </p:nvGrpSpPr>
        <p:grpSpPr>
          <a:xfrm>
            <a:off x="1852550" y="1280500"/>
            <a:ext cx="1690800" cy="1698900"/>
            <a:chOff x="1852550" y="1280500"/>
            <a:chExt cx="1690800" cy="1698900"/>
          </a:xfrm>
        </p:grpSpPr>
        <p:sp>
          <p:nvSpPr>
            <p:cNvPr id="1772" name="Google Shape;1772;p134"/>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73" name="Google Shape;1773;p134"/>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74" name="Google Shape;1774;p134"/>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75" name="Google Shape;1775;p134"/>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76" name="Google Shape;1776;p134"/>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77" name="Google Shape;1777;p134"/>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78" name="Google Shape;1778;p134"/>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79" name="Google Shape;1779;p134"/>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0000FF"/>
                  </a:solidFill>
                  <a:latin typeface="Overpass"/>
                  <a:ea typeface="Overpass"/>
                  <a:cs typeface="Overpass"/>
                  <a:sym typeface="Overpass"/>
                </a:rPr>
                <a:t>A</a:t>
              </a:r>
              <a:endParaRPr b="1" sz="1200">
                <a:solidFill>
                  <a:srgbClr val="0000FF"/>
                </a:solidFill>
                <a:latin typeface="Overpass"/>
                <a:ea typeface="Overpass"/>
                <a:cs typeface="Overpass"/>
                <a:sym typeface="Overpass"/>
              </a:endParaRPr>
            </a:p>
          </p:txBody>
        </p:sp>
        <p:sp>
          <p:nvSpPr>
            <p:cNvPr id="1780" name="Google Shape;1780;p134"/>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grpSp>
        <p:nvGrpSpPr>
          <p:cNvPr id="1781" name="Google Shape;1781;p134"/>
          <p:cNvGrpSpPr/>
          <p:nvPr/>
        </p:nvGrpSpPr>
        <p:grpSpPr>
          <a:xfrm>
            <a:off x="7110350" y="1280500"/>
            <a:ext cx="1690800" cy="1698900"/>
            <a:chOff x="1852550" y="1280500"/>
            <a:chExt cx="1690800" cy="1698900"/>
          </a:xfrm>
        </p:grpSpPr>
        <p:sp>
          <p:nvSpPr>
            <p:cNvPr id="1782" name="Google Shape;1782;p134"/>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83" name="Google Shape;1783;p134"/>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84" name="Google Shape;1784;p134"/>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85" name="Google Shape;1785;p134"/>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86" name="Google Shape;1786;p134"/>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87" name="Google Shape;1787;p134"/>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88" name="Google Shape;1788;p134"/>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89" name="Google Shape;1789;p134"/>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741B47"/>
                  </a:solidFill>
                  <a:latin typeface="Overpass"/>
                  <a:ea typeface="Overpass"/>
                  <a:cs typeface="Overpass"/>
                  <a:sym typeface="Overpass"/>
                </a:rPr>
                <a:t>C</a:t>
              </a:r>
              <a:endParaRPr b="1" sz="1200">
                <a:solidFill>
                  <a:srgbClr val="741B47"/>
                </a:solidFill>
                <a:latin typeface="Overpass"/>
                <a:ea typeface="Overpass"/>
                <a:cs typeface="Overpass"/>
                <a:sym typeface="Overpass"/>
              </a:endParaRPr>
            </a:p>
          </p:txBody>
        </p:sp>
        <p:sp>
          <p:nvSpPr>
            <p:cNvPr id="1790" name="Google Shape;1790;p134"/>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sp>
        <p:nvSpPr>
          <p:cNvPr id="1791" name="Google Shape;1791;p134"/>
          <p:cNvSpPr/>
          <p:nvPr/>
        </p:nvSpPr>
        <p:spPr>
          <a:xfrm>
            <a:off x="4519550" y="3261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92" name="Google Shape;1792;p134"/>
          <p:cNvSpPr/>
          <p:nvPr/>
        </p:nvSpPr>
        <p:spPr>
          <a:xfrm>
            <a:off x="4562675" y="39565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93" name="Google Shape;1793;p134"/>
          <p:cNvSpPr/>
          <p:nvPr/>
        </p:nvSpPr>
        <p:spPr>
          <a:xfrm>
            <a:off x="4620950" y="41761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94" name="Google Shape;1794;p134"/>
          <p:cNvSpPr txBox="1"/>
          <p:nvPr/>
        </p:nvSpPr>
        <p:spPr>
          <a:xfrm>
            <a:off x="4738250" y="3185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795" name="Google Shape;1795;p134"/>
          <p:cNvSpPr txBox="1"/>
          <p:nvPr/>
        </p:nvSpPr>
        <p:spPr>
          <a:xfrm>
            <a:off x="4791425" y="3871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796" name="Google Shape;1796;p134"/>
          <p:cNvSpPr txBox="1"/>
          <p:nvPr/>
        </p:nvSpPr>
        <p:spPr>
          <a:xfrm>
            <a:off x="4733600" y="40999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797" name="Google Shape;1797;p134"/>
          <p:cNvSpPr/>
          <p:nvPr/>
        </p:nvSpPr>
        <p:spPr>
          <a:xfrm>
            <a:off x="4671275" y="44047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798" name="Google Shape;1798;p134"/>
          <p:cNvSpPr txBox="1"/>
          <p:nvPr/>
        </p:nvSpPr>
        <p:spPr>
          <a:xfrm>
            <a:off x="4792600" y="43285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38761D"/>
                </a:solidFill>
                <a:latin typeface="Overpass"/>
                <a:ea typeface="Overpass"/>
                <a:cs typeface="Overpass"/>
                <a:sym typeface="Overpass"/>
              </a:rPr>
              <a:t>B</a:t>
            </a:r>
            <a:endParaRPr b="1" sz="1200">
              <a:solidFill>
                <a:srgbClr val="38761D"/>
              </a:solidFill>
              <a:latin typeface="Overpass"/>
              <a:ea typeface="Overpass"/>
              <a:cs typeface="Overpass"/>
              <a:sym typeface="Overpass"/>
            </a:endParaRPr>
          </a:p>
        </p:txBody>
      </p:sp>
      <p:sp>
        <p:nvSpPr>
          <p:cNvPr id="1799" name="Google Shape;1799;p134"/>
          <p:cNvSpPr/>
          <p:nvPr/>
        </p:nvSpPr>
        <p:spPr>
          <a:xfrm>
            <a:off x="4671275" y="34903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sp>
        <p:nvSpPr>
          <p:cNvPr id="1800" name="Google Shape;1800;p134"/>
          <p:cNvSpPr txBox="1"/>
          <p:nvPr/>
        </p:nvSpPr>
        <p:spPr>
          <a:xfrm>
            <a:off x="3761450" y="1888850"/>
            <a:ext cx="3026700" cy="5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Overpass"/>
                <a:ea typeface="Overpass"/>
                <a:cs typeface="Overpass"/>
                <a:sym typeface="Overpass"/>
              </a:rPr>
              <a:t>After</a:t>
            </a:r>
            <a:r>
              <a:rPr lang="en" sz="3000">
                <a:solidFill>
                  <a:srgbClr val="FF0000"/>
                </a:solidFill>
                <a:latin typeface="Overpass"/>
                <a:ea typeface="Overpass"/>
                <a:cs typeface="Overpass"/>
                <a:sym typeface="Overpass"/>
              </a:rPr>
              <a:t> Istio</a:t>
            </a:r>
            <a:endParaRPr sz="3000">
              <a:solidFill>
                <a:srgbClr val="FF0000"/>
              </a:solidFill>
              <a:latin typeface="Overpass"/>
              <a:ea typeface="Overpass"/>
              <a:cs typeface="Overpass"/>
              <a:sym typeface="Overpass"/>
            </a:endParaRPr>
          </a:p>
        </p:txBody>
      </p:sp>
      <p:sp>
        <p:nvSpPr>
          <p:cNvPr id="1801" name="Google Shape;1801;p134"/>
          <p:cNvSpPr txBox="1"/>
          <p:nvPr/>
        </p:nvSpPr>
        <p:spPr>
          <a:xfrm>
            <a:off x="3548400" y="2270975"/>
            <a:ext cx="3658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a:ea typeface="Overpass"/>
                <a:cs typeface="Overpass"/>
                <a:sym typeface="Overpass"/>
              </a:rPr>
              <a:t>The sidecar intercepts all network traffic</a:t>
            </a:r>
            <a:endParaRPr>
              <a:solidFill>
                <a:schemeClr val="dk1"/>
              </a:solidFill>
              <a:latin typeface="Overpass"/>
              <a:ea typeface="Overpass"/>
              <a:cs typeface="Overpass"/>
              <a:sym typeface="Overpas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13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135"/>
          <p:cNvGrpSpPr/>
          <p:nvPr/>
        </p:nvGrpSpPr>
        <p:grpSpPr>
          <a:xfrm rot="2489848">
            <a:off x="3534672" y="3041443"/>
            <a:ext cx="1129822" cy="152403"/>
            <a:chOff x="527275" y="2022000"/>
            <a:chExt cx="1129800" cy="152400"/>
          </a:xfrm>
        </p:grpSpPr>
        <p:cxnSp>
          <p:nvCxnSpPr>
            <p:cNvPr id="1809" name="Google Shape;1809;p135"/>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810" name="Google Shape;1810;p135"/>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811" name="Google Shape;1811;p135"/>
          <p:cNvGrpSpPr/>
          <p:nvPr/>
        </p:nvGrpSpPr>
        <p:grpSpPr>
          <a:xfrm>
            <a:off x="603475" y="2098200"/>
            <a:ext cx="1129800" cy="152400"/>
            <a:chOff x="527275" y="2022000"/>
            <a:chExt cx="1129800" cy="152400"/>
          </a:xfrm>
        </p:grpSpPr>
        <p:cxnSp>
          <p:nvCxnSpPr>
            <p:cNvPr id="1812" name="Google Shape;1812;p135"/>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813" name="Google Shape;1813;p135"/>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grpSp>
        <p:nvGrpSpPr>
          <p:cNvPr id="1814" name="Google Shape;1814;p135"/>
          <p:cNvGrpSpPr/>
          <p:nvPr/>
        </p:nvGrpSpPr>
        <p:grpSpPr>
          <a:xfrm rot="-2356687">
            <a:off x="6039059" y="3045689"/>
            <a:ext cx="1129826" cy="152404"/>
            <a:chOff x="527275" y="2022000"/>
            <a:chExt cx="1129800" cy="152400"/>
          </a:xfrm>
        </p:grpSpPr>
        <p:cxnSp>
          <p:nvCxnSpPr>
            <p:cNvPr id="1815" name="Google Shape;1815;p135"/>
            <p:cNvCxnSpPr/>
            <p:nvPr/>
          </p:nvCxnSpPr>
          <p:spPr>
            <a:xfrm>
              <a:off x="527275" y="2022000"/>
              <a:ext cx="1129800" cy="0"/>
            </a:xfrm>
            <a:prstGeom prst="straightConnector1">
              <a:avLst/>
            </a:prstGeom>
            <a:noFill/>
            <a:ln cap="flat" cmpd="sng" w="28575">
              <a:solidFill>
                <a:srgbClr val="FFFFFF"/>
              </a:solidFill>
              <a:prstDash val="solid"/>
              <a:round/>
              <a:headEnd len="med" w="med" type="none"/>
              <a:tailEnd len="med" w="med" type="triangle"/>
            </a:ln>
          </p:spPr>
        </p:cxnSp>
        <p:cxnSp>
          <p:nvCxnSpPr>
            <p:cNvPr id="1816" name="Google Shape;1816;p135"/>
            <p:cNvCxnSpPr/>
            <p:nvPr/>
          </p:nvCxnSpPr>
          <p:spPr>
            <a:xfrm rot="10800000">
              <a:off x="527275" y="2174400"/>
              <a:ext cx="1129800" cy="0"/>
            </a:xfrm>
            <a:prstGeom prst="straightConnector1">
              <a:avLst/>
            </a:prstGeom>
            <a:noFill/>
            <a:ln cap="flat" cmpd="sng" w="28575">
              <a:solidFill>
                <a:srgbClr val="FFFFFF"/>
              </a:solidFill>
              <a:prstDash val="solid"/>
              <a:round/>
              <a:headEnd len="med" w="med" type="none"/>
              <a:tailEnd len="med" w="med" type="triangle"/>
            </a:ln>
          </p:spPr>
        </p:cxnSp>
      </p:grpSp>
      <p:sp>
        <p:nvSpPr>
          <p:cNvPr id="1817" name="Google Shape;1817;p13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Envoy is the current sidecar</a:t>
            </a:r>
            <a:endParaRPr sz="3000">
              <a:solidFill>
                <a:schemeClr val="dk1"/>
              </a:solidFill>
            </a:endParaRPr>
          </a:p>
        </p:txBody>
      </p:sp>
      <p:grpSp>
        <p:nvGrpSpPr>
          <p:cNvPr id="1818" name="Google Shape;1818;p135"/>
          <p:cNvGrpSpPr/>
          <p:nvPr/>
        </p:nvGrpSpPr>
        <p:grpSpPr>
          <a:xfrm>
            <a:off x="1852550" y="1280500"/>
            <a:ext cx="1690800" cy="1698900"/>
            <a:chOff x="1852550" y="1280500"/>
            <a:chExt cx="1690800" cy="1698900"/>
          </a:xfrm>
        </p:grpSpPr>
        <p:sp>
          <p:nvSpPr>
            <p:cNvPr id="1819" name="Google Shape;1819;p135"/>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20" name="Google Shape;1820;p135"/>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21" name="Google Shape;1821;p135"/>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22" name="Google Shape;1822;p135"/>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823" name="Google Shape;1823;p135"/>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824" name="Google Shape;1824;p135"/>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825" name="Google Shape;1825;p135"/>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26" name="Google Shape;1826;p135"/>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0000FF"/>
                  </a:solidFill>
                  <a:latin typeface="Overpass"/>
                  <a:ea typeface="Overpass"/>
                  <a:cs typeface="Overpass"/>
                  <a:sym typeface="Overpass"/>
                </a:rPr>
                <a:t>A</a:t>
              </a:r>
              <a:endParaRPr b="1" sz="1200">
                <a:solidFill>
                  <a:srgbClr val="0000FF"/>
                </a:solidFill>
                <a:latin typeface="Overpass"/>
                <a:ea typeface="Overpass"/>
                <a:cs typeface="Overpass"/>
                <a:sym typeface="Overpass"/>
              </a:endParaRPr>
            </a:p>
          </p:txBody>
        </p:sp>
        <p:sp>
          <p:nvSpPr>
            <p:cNvPr id="1827" name="Google Shape;1827;p135"/>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grpSp>
        <p:nvGrpSpPr>
          <p:cNvPr id="1828" name="Google Shape;1828;p135"/>
          <p:cNvGrpSpPr/>
          <p:nvPr/>
        </p:nvGrpSpPr>
        <p:grpSpPr>
          <a:xfrm>
            <a:off x="7110350" y="1280500"/>
            <a:ext cx="1690800" cy="1698900"/>
            <a:chOff x="1852550" y="1280500"/>
            <a:chExt cx="1690800" cy="1698900"/>
          </a:xfrm>
        </p:grpSpPr>
        <p:sp>
          <p:nvSpPr>
            <p:cNvPr id="1829" name="Google Shape;1829;p135"/>
            <p:cNvSpPr/>
            <p:nvPr/>
          </p:nvSpPr>
          <p:spPr>
            <a:xfrm>
              <a:off x="1852550" y="1356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30" name="Google Shape;1830;p135"/>
            <p:cNvSpPr/>
            <p:nvPr/>
          </p:nvSpPr>
          <p:spPr>
            <a:xfrm>
              <a:off x="1895675" y="15943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31" name="Google Shape;1831;p135"/>
            <p:cNvSpPr/>
            <p:nvPr/>
          </p:nvSpPr>
          <p:spPr>
            <a:xfrm>
              <a:off x="1953950" y="18139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32" name="Google Shape;1832;p135"/>
            <p:cNvSpPr txBox="1"/>
            <p:nvPr/>
          </p:nvSpPr>
          <p:spPr>
            <a:xfrm>
              <a:off x="2071250" y="1280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833" name="Google Shape;1833;p135"/>
            <p:cNvSpPr txBox="1"/>
            <p:nvPr/>
          </p:nvSpPr>
          <p:spPr>
            <a:xfrm>
              <a:off x="2124425" y="15091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834" name="Google Shape;1834;p135"/>
            <p:cNvSpPr txBox="1"/>
            <p:nvPr/>
          </p:nvSpPr>
          <p:spPr>
            <a:xfrm>
              <a:off x="2066600" y="17377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835" name="Google Shape;1835;p135"/>
            <p:cNvSpPr/>
            <p:nvPr/>
          </p:nvSpPr>
          <p:spPr>
            <a:xfrm>
              <a:off x="2004275" y="20425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36" name="Google Shape;1836;p135"/>
            <p:cNvSpPr txBox="1"/>
            <p:nvPr/>
          </p:nvSpPr>
          <p:spPr>
            <a:xfrm>
              <a:off x="2125600" y="1966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741B47"/>
                  </a:solidFill>
                  <a:latin typeface="Overpass"/>
                  <a:ea typeface="Overpass"/>
                  <a:cs typeface="Overpass"/>
                  <a:sym typeface="Overpass"/>
                </a:rPr>
                <a:t>C</a:t>
              </a:r>
              <a:endParaRPr b="1" sz="1200">
                <a:solidFill>
                  <a:srgbClr val="741B47"/>
                </a:solidFill>
                <a:latin typeface="Overpass"/>
                <a:ea typeface="Overpass"/>
                <a:cs typeface="Overpass"/>
                <a:sym typeface="Overpass"/>
              </a:endParaRPr>
            </a:p>
          </p:txBody>
        </p:sp>
        <p:sp>
          <p:nvSpPr>
            <p:cNvPr id="1837" name="Google Shape;1837;p135"/>
            <p:cNvSpPr/>
            <p:nvPr/>
          </p:nvSpPr>
          <p:spPr>
            <a:xfrm>
              <a:off x="2004275" y="24997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grpSp>
      <p:sp>
        <p:nvSpPr>
          <p:cNvPr id="1838" name="Google Shape;1838;p135"/>
          <p:cNvSpPr/>
          <p:nvPr/>
        </p:nvSpPr>
        <p:spPr>
          <a:xfrm>
            <a:off x="4519550" y="3261700"/>
            <a:ext cx="1690800" cy="1622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39" name="Google Shape;1839;p135"/>
          <p:cNvSpPr/>
          <p:nvPr/>
        </p:nvSpPr>
        <p:spPr>
          <a:xfrm>
            <a:off x="4562675" y="3956500"/>
            <a:ext cx="1587300" cy="83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40" name="Google Shape;1840;p135"/>
          <p:cNvSpPr/>
          <p:nvPr/>
        </p:nvSpPr>
        <p:spPr>
          <a:xfrm>
            <a:off x="4620950" y="4176100"/>
            <a:ext cx="1478700" cy="512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41" name="Google Shape;1841;p135"/>
          <p:cNvSpPr txBox="1"/>
          <p:nvPr/>
        </p:nvSpPr>
        <p:spPr>
          <a:xfrm>
            <a:off x="4738250" y="31855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1842" name="Google Shape;1842;p135"/>
          <p:cNvSpPr txBox="1"/>
          <p:nvPr/>
        </p:nvSpPr>
        <p:spPr>
          <a:xfrm>
            <a:off x="4791425" y="38713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1843" name="Google Shape;1843;p135"/>
          <p:cNvSpPr txBox="1"/>
          <p:nvPr/>
        </p:nvSpPr>
        <p:spPr>
          <a:xfrm>
            <a:off x="4733600" y="4099900"/>
            <a:ext cx="12534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1844" name="Google Shape;1844;p135"/>
          <p:cNvSpPr/>
          <p:nvPr/>
        </p:nvSpPr>
        <p:spPr>
          <a:xfrm>
            <a:off x="4671275" y="4404700"/>
            <a:ext cx="1385100" cy="2376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845" name="Google Shape;1845;p135"/>
          <p:cNvSpPr txBox="1"/>
          <p:nvPr/>
        </p:nvSpPr>
        <p:spPr>
          <a:xfrm>
            <a:off x="4792600" y="4328500"/>
            <a:ext cx="1129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38761D"/>
                </a:solidFill>
                <a:latin typeface="Overpass"/>
                <a:ea typeface="Overpass"/>
                <a:cs typeface="Overpass"/>
                <a:sym typeface="Overpass"/>
              </a:rPr>
              <a:t>B</a:t>
            </a:r>
            <a:endParaRPr b="1" sz="1200">
              <a:solidFill>
                <a:srgbClr val="38761D"/>
              </a:solidFill>
              <a:latin typeface="Overpass"/>
              <a:ea typeface="Overpass"/>
              <a:cs typeface="Overpass"/>
              <a:sym typeface="Overpass"/>
            </a:endParaRPr>
          </a:p>
        </p:txBody>
      </p:sp>
      <p:sp>
        <p:nvSpPr>
          <p:cNvPr id="1846" name="Google Shape;1846;p135"/>
          <p:cNvSpPr/>
          <p:nvPr/>
        </p:nvSpPr>
        <p:spPr>
          <a:xfrm>
            <a:off x="4671275" y="3490300"/>
            <a:ext cx="1385100" cy="365400"/>
          </a:xfrm>
          <a:prstGeom prst="roundRect">
            <a:avLst>
              <a:gd fmla="val 16667" name="adj"/>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Sidecar Container</a:t>
            </a:r>
            <a:endParaRPr sz="1100">
              <a:latin typeface="Overpass"/>
              <a:ea typeface="Overpass"/>
              <a:cs typeface="Overpass"/>
              <a:sym typeface="Overpass"/>
            </a:endParaRPr>
          </a:p>
        </p:txBody>
      </p:sp>
      <p:pic>
        <p:nvPicPr>
          <p:cNvPr id="1847" name="Google Shape;1847;p135"/>
          <p:cNvPicPr preferRelativeResize="0"/>
          <p:nvPr/>
        </p:nvPicPr>
        <p:blipFill>
          <a:blip r:embed="rId3">
            <a:alphaModFix/>
          </a:blip>
          <a:stretch>
            <a:fillRect/>
          </a:stretch>
        </p:blipFill>
        <p:spPr>
          <a:xfrm>
            <a:off x="4478648" y="1276349"/>
            <a:ext cx="1434325" cy="1324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3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3" name="Google Shape;1853;p136"/>
          <p:cNvPicPr preferRelativeResize="0"/>
          <p:nvPr/>
        </p:nvPicPr>
        <p:blipFill>
          <a:blip r:embed="rId3">
            <a:alphaModFix/>
          </a:blip>
          <a:stretch>
            <a:fillRect/>
          </a:stretch>
        </p:blipFill>
        <p:spPr>
          <a:xfrm>
            <a:off x="1422075" y="183450"/>
            <a:ext cx="6510174" cy="4340100"/>
          </a:xfrm>
          <a:prstGeom prst="rect">
            <a:avLst/>
          </a:prstGeom>
          <a:noFill/>
          <a:ln>
            <a:noFill/>
          </a:ln>
        </p:spPr>
      </p:pic>
      <p:sp>
        <p:nvSpPr>
          <p:cNvPr id="1854" name="Google Shape;1854;p136"/>
          <p:cNvSpPr txBox="1"/>
          <p:nvPr/>
        </p:nvSpPr>
        <p:spPr>
          <a:xfrm>
            <a:off x="1422075" y="4504000"/>
            <a:ext cx="65103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u="sng">
                <a:solidFill>
                  <a:schemeClr val="dk1"/>
                </a:solidFill>
                <a:latin typeface="Overpass"/>
                <a:ea typeface="Overpass"/>
                <a:cs typeface="Overpass"/>
                <a:sym typeface="Overpass"/>
                <a:hlinkClick r:id="rId4"/>
              </a:rPr>
              <a:t>https://www.imz-ural.com/blog/waffles-the-sidecar-dog</a:t>
            </a:r>
            <a:endParaRPr sz="1200">
              <a:solidFill>
                <a:schemeClr val="dk1"/>
              </a:solidFill>
              <a:latin typeface="Overpass"/>
              <a:ea typeface="Overpass"/>
              <a:cs typeface="Overpass"/>
              <a:sym typeface="Overpass"/>
            </a:endParaRPr>
          </a:p>
        </p:txBody>
      </p:sp>
      <p:sp>
        <p:nvSpPr>
          <p:cNvPr id="1855" name="Google Shape;1855;p136"/>
          <p:cNvSpPr txBox="1"/>
          <p:nvPr/>
        </p:nvSpPr>
        <p:spPr>
          <a:xfrm>
            <a:off x="193925" y="1976150"/>
            <a:ext cx="942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Sidecar</a:t>
            </a:r>
            <a:endParaRPr>
              <a:solidFill>
                <a:schemeClr val="dk1"/>
              </a:solidFill>
            </a:endParaRPr>
          </a:p>
        </p:txBody>
      </p:sp>
      <p:cxnSp>
        <p:nvCxnSpPr>
          <p:cNvPr id="1856" name="Google Shape;1856;p136"/>
          <p:cNvCxnSpPr>
            <a:stCxn id="1855" idx="3"/>
          </p:cNvCxnSpPr>
          <p:nvPr/>
        </p:nvCxnSpPr>
        <p:spPr>
          <a:xfrm>
            <a:off x="1135925" y="2179250"/>
            <a:ext cx="1689900" cy="6279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101"/>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1"/>
          <p:cNvSpPr/>
          <p:nvPr/>
        </p:nvSpPr>
        <p:spPr>
          <a:xfrm>
            <a:off x="2965983" y="93157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Monolith</a:t>
            </a:r>
            <a:endParaRPr sz="3000">
              <a:solidFill>
                <a:schemeClr val="dk1"/>
              </a:solidFill>
            </a:endParaRPr>
          </a:p>
        </p:txBody>
      </p:sp>
      <p:sp>
        <p:nvSpPr>
          <p:cNvPr id="426" name="Google Shape;426;p101"/>
          <p:cNvSpPr/>
          <p:nvPr/>
        </p:nvSpPr>
        <p:spPr>
          <a:xfrm>
            <a:off x="3353233"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1"/>
          <p:cNvSpPr/>
          <p:nvPr/>
        </p:nvSpPr>
        <p:spPr>
          <a:xfrm>
            <a:off x="2965808"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1"/>
          <p:cNvSpPr txBox="1"/>
          <p:nvPr/>
        </p:nvSpPr>
        <p:spPr>
          <a:xfrm>
            <a:off x="4150183" y="2353300"/>
            <a:ext cx="1098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Overpass"/>
                <a:ea typeface="Overpass"/>
                <a:cs typeface="Overpass"/>
                <a:sym typeface="Overpass"/>
              </a:rPr>
              <a:t>MyApp</a:t>
            </a:r>
            <a:endParaRPr b="1" sz="2000">
              <a:latin typeface="Overpass"/>
              <a:ea typeface="Overpass"/>
              <a:cs typeface="Overpass"/>
              <a:sym typeface="Overpass"/>
            </a:endParaRPr>
          </a:p>
        </p:txBody>
      </p:sp>
      <p:sp>
        <p:nvSpPr>
          <p:cNvPr id="429" name="Google Shape;429;p101"/>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0" name="Shape 1860"/>
        <p:cNvGrpSpPr/>
        <p:nvPr/>
      </p:nvGrpSpPr>
      <p:grpSpPr>
        <a:xfrm>
          <a:off x="0" y="0"/>
          <a:ext cx="0" cy="0"/>
          <a:chOff x="0" y="0"/>
          <a:chExt cx="0" cy="0"/>
        </a:xfrm>
      </p:grpSpPr>
      <p:sp>
        <p:nvSpPr>
          <p:cNvPr id="1861" name="Google Shape;1861;p137"/>
          <p:cNvSpPr txBox="1"/>
          <p:nvPr>
            <p:ph idx="1" type="body"/>
          </p:nvPr>
        </p:nvSpPr>
        <p:spPr>
          <a:xfrm>
            <a:off x="609600" y="1334300"/>
            <a:ext cx="8300100" cy="350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Code Independent (Polyglot)</a:t>
            </a:r>
            <a:endParaRPr sz="1800">
              <a:solidFill>
                <a:schemeClr val="dk1"/>
              </a:solidFill>
            </a:endParaRPr>
          </a:p>
          <a:p>
            <a:pPr indent="-342900" lvl="0" marL="457200" rtl="0" algn="l">
              <a:spcBef>
                <a:spcPts val="1600"/>
              </a:spcBef>
              <a:spcAft>
                <a:spcPts val="0"/>
              </a:spcAft>
              <a:buClr>
                <a:schemeClr val="dk1"/>
              </a:buClr>
              <a:buSzPts val="1800"/>
              <a:buChar char="•"/>
            </a:pPr>
            <a:r>
              <a:rPr lang="en" sz="1800">
                <a:solidFill>
                  <a:schemeClr val="dk1"/>
                </a:solidFill>
              </a:rPr>
              <a:t>Intelligent Routing and Load-Balancing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A/B Tests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Smarter Canary Releases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Chaos: Fault Injection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Resilience: Circuit Breakers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Observability: Metrics and Tracing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Fleet wide policy enforcement</a:t>
            </a:r>
            <a:endParaRPr sz="1800">
              <a:solidFill>
                <a:schemeClr val="dk1"/>
              </a:solidFill>
            </a:endParaRPr>
          </a:p>
        </p:txBody>
      </p:sp>
      <p:sp>
        <p:nvSpPr>
          <p:cNvPr id="1862" name="Google Shape;1862;p137"/>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7"/>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Next Generation Microservices - Service Mesh</a:t>
            </a:r>
            <a:endParaRPr sz="2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138"/>
          <p:cNvSpPr txBox="1"/>
          <p:nvPr/>
        </p:nvSpPr>
        <p:spPr>
          <a:xfrm>
            <a:off x="5274725" y="4341975"/>
            <a:ext cx="16680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Validation</a:t>
            </a:r>
            <a:endParaRPr sz="1000">
              <a:solidFill>
                <a:schemeClr val="dk1"/>
              </a:solidFill>
            </a:endParaRPr>
          </a:p>
        </p:txBody>
      </p:sp>
      <p:sp>
        <p:nvSpPr>
          <p:cNvPr id="1869" name="Google Shape;1869;p13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138"/>
          <p:cNvGrpSpPr/>
          <p:nvPr/>
        </p:nvGrpSpPr>
        <p:grpSpPr>
          <a:xfrm>
            <a:off x="1623950" y="1356700"/>
            <a:ext cx="1571100" cy="1676500"/>
            <a:chOff x="1852550" y="1356700"/>
            <a:chExt cx="1571100" cy="1676500"/>
          </a:xfrm>
        </p:grpSpPr>
        <p:sp>
          <p:nvSpPr>
            <p:cNvPr id="1871" name="Google Shape;1871;p138"/>
            <p:cNvSpPr/>
            <p:nvPr/>
          </p:nvSpPr>
          <p:spPr>
            <a:xfrm>
              <a:off x="1852550" y="1410500"/>
              <a:ext cx="1571100" cy="162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8"/>
            <p:cNvSpPr/>
            <p:nvPr/>
          </p:nvSpPr>
          <p:spPr>
            <a:xfrm>
              <a:off x="2004950" y="1670500"/>
              <a:ext cx="1278600" cy="99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8"/>
            <p:cNvSpPr/>
            <p:nvPr/>
          </p:nvSpPr>
          <p:spPr>
            <a:xfrm>
              <a:off x="2134850" y="1885650"/>
              <a:ext cx="1018800" cy="7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8"/>
            <p:cNvSpPr txBox="1"/>
            <p:nvPr/>
          </p:nvSpPr>
          <p:spPr>
            <a:xfrm>
              <a:off x="2323700" y="13567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1875" name="Google Shape;1875;p138"/>
            <p:cNvSpPr txBox="1"/>
            <p:nvPr/>
          </p:nvSpPr>
          <p:spPr>
            <a:xfrm>
              <a:off x="2182100" y="1585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1876" name="Google Shape;1876;p138"/>
            <p:cNvSpPr txBox="1"/>
            <p:nvPr/>
          </p:nvSpPr>
          <p:spPr>
            <a:xfrm>
              <a:off x="2182100" y="1813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1877" name="Google Shape;1877;p138"/>
            <p:cNvSpPr/>
            <p:nvPr/>
          </p:nvSpPr>
          <p:spPr>
            <a:xfrm>
              <a:off x="2250700" y="2127700"/>
              <a:ext cx="806700" cy="4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8"/>
            <p:cNvSpPr txBox="1"/>
            <p:nvPr/>
          </p:nvSpPr>
          <p:spPr>
            <a:xfrm>
              <a:off x="2182100" y="2194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a:t>
              </a:r>
              <a:endParaRPr sz="1100"/>
            </a:p>
          </p:txBody>
        </p:sp>
        <p:sp>
          <p:nvSpPr>
            <p:cNvPr id="1879" name="Google Shape;1879;p138"/>
            <p:cNvSpPr/>
            <p:nvPr/>
          </p:nvSpPr>
          <p:spPr>
            <a:xfrm>
              <a:off x="2004950" y="2655500"/>
              <a:ext cx="12786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8"/>
            <p:cNvSpPr txBox="1"/>
            <p:nvPr/>
          </p:nvSpPr>
          <p:spPr>
            <a:xfrm>
              <a:off x="2004800" y="2652100"/>
              <a:ext cx="12786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Envoy Sidecar</a:t>
              </a:r>
              <a:endParaRPr sz="1000"/>
            </a:p>
          </p:txBody>
        </p:sp>
      </p:grpSp>
      <p:grpSp>
        <p:nvGrpSpPr>
          <p:cNvPr id="1881" name="Google Shape;1881;p138"/>
          <p:cNvGrpSpPr/>
          <p:nvPr/>
        </p:nvGrpSpPr>
        <p:grpSpPr>
          <a:xfrm>
            <a:off x="4443350" y="1356700"/>
            <a:ext cx="1571100" cy="1676500"/>
            <a:chOff x="1852550" y="1356700"/>
            <a:chExt cx="1571100" cy="1676500"/>
          </a:xfrm>
        </p:grpSpPr>
        <p:sp>
          <p:nvSpPr>
            <p:cNvPr id="1882" name="Google Shape;1882;p138"/>
            <p:cNvSpPr/>
            <p:nvPr/>
          </p:nvSpPr>
          <p:spPr>
            <a:xfrm>
              <a:off x="1852550" y="1410500"/>
              <a:ext cx="1571100" cy="162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8"/>
            <p:cNvSpPr/>
            <p:nvPr/>
          </p:nvSpPr>
          <p:spPr>
            <a:xfrm>
              <a:off x="2004950" y="1670500"/>
              <a:ext cx="1278600" cy="99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8"/>
            <p:cNvSpPr/>
            <p:nvPr/>
          </p:nvSpPr>
          <p:spPr>
            <a:xfrm>
              <a:off x="2134850" y="1885650"/>
              <a:ext cx="1018800" cy="7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8"/>
            <p:cNvSpPr txBox="1"/>
            <p:nvPr/>
          </p:nvSpPr>
          <p:spPr>
            <a:xfrm>
              <a:off x="2323700" y="13567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1886" name="Google Shape;1886;p138"/>
            <p:cNvSpPr txBox="1"/>
            <p:nvPr/>
          </p:nvSpPr>
          <p:spPr>
            <a:xfrm>
              <a:off x="2182100" y="1585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1887" name="Google Shape;1887;p138"/>
            <p:cNvSpPr txBox="1"/>
            <p:nvPr/>
          </p:nvSpPr>
          <p:spPr>
            <a:xfrm>
              <a:off x="2182100" y="1813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1888" name="Google Shape;1888;p138"/>
            <p:cNvSpPr/>
            <p:nvPr/>
          </p:nvSpPr>
          <p:spPr>
            <a:xfrm>
              <a:off x="2250700" y="2127700"/>
              <a:ext cx="806700" cy="4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8"/>
            <p:cNvSpPr txBox="1"/>
            <p:nvPr/>
          </p:nvSpPr>
          <p:spPr>
            <a:xfrm>
              <a:off x="2182100" y="2194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B</a:t>
              </a:r>
              <a:endParaRPr sz="1100"/>
            </a:p>
          </p:txBody>
        </p:sp>
        <p:sp>
          <p:nvSpPr>
            <p:cNvPr id="1890" name="Google Shape;1890;p138"/>
            <p:cNvSpPr/>
            <p:nvPr/>
          </p:nvSpPr>
          <p:spPr>
            <a:xfrm>
              <a:off x="2004950" y="2655500"/>
              <a:ext cx="12786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8"/>
            <p:cNvSpPr txBox="1"/>
            <p:nvPr/>
          </p:nvSpPr>
          <p:spPr>
            <a:xfrm>
              <a:off x="2004800" y="2652100"/>
              <a:ext cx="12786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Envoy Sidecar</a:t>
              </a:r>
              <a:endParaRPr sz="1000"/>
            </a:p>
          </p:txBody>
        </p:sp>
      </p:grpSp>
      <p:grpSp>
        <p:nvGrpSpPr>
          <p:cNvPr id="1892" name="Google Shape;1892;p138"/>
          <p:cNvGrpSpPr/>
          <p:nvPr/>
        </p:nvGrpSpPr>
        <p:grpSpPr>
          <a:xfrm>
            <a:off x="7262750" y="1356700"/>
            <a:ext cx="1571100" cy="1676500"/>
            <a:chOff x="1852550" y="1356700"/>
            <a:chExt cx="1571100" cy="1676500"/>
          </a:xfrm>
        </p:grpSpPr>
        <p:sp>
          <p:nvSpPr>
            <p:cNvPr id="1893" name="Google Shape;1893;p138"/>
            <p:cNvSpPr/>
            <p:nvPr/>
          </p:nvSpPr>
          <p:spPr>
            <a:xfrm>
              <a:off x="1852550" y="1410500"/>
              <a:ext cx="1571100" cy="162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8"/>
            <p:cNvSpPr/>
            <p:nvPr/>
          </p:nvSpPr>
          <p:spPr>
            <a:xfrm>
              <a:off x="2004950" y="1670500"/>
              <a:ext cx="1278600" cy="99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8"/>
            <p:cNvSpPr/>
            <p:nvPr/>
          </p:nvSpPr>
          <p:spPr>
            <a:xfrm>
              <a:off x="2134850" y="1885650"/>
              <a:ext cx="1018800" cy="7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8"/>
            <p:cNvSpPr txBox="1"/>
            <p:nvPr/>
          </p:nvSpPr>
          <p:spPr>
            <a:xfrm>
              <a:off x="2323700" y="13567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1897" name="Google Shape;1897;p138"/>
            <p:cNvSpPr txBox="1"/>
            <p:nvPr/>
          </p:nvSpPr>
          <p:spPr>
            <a:xfrm>
              <a:off x="2182100" y="15853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1898" name="Google Shape;1898;p138"/>
            <p:cNvSpPr txBox="1"/>
            <p:nvPr/>
          </p:nvSpPr>
          <p:spPr>
            <a:xfrm>
              <a:off x="2182100" y="1813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1899" name="Google Shape;1899;p138"/>
            <p:cNvSpPr/>
            <p:nvPr/>
          </p:nvSpPr>
          <p:spPr>
            <a:xfrm>
              <a:off x="2250700" y="2127700"/>
              <a:ext cx="806700" cy="46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8"/>
            <p:cNvSpPr txBox="1"/>
            <p:nvPr/>
          </p:nvSpPr>
          <p:spPr>
            <a:xfrm>
              <a:off x="2182100" y="21949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C</a:t>
              </a:r>
              <a:endParaRPr sz="1100"/>
            </a:p>
          </p:txBody>
        </p:sp>
        <p:sp>
          <p:nvSpPr>
            <p:cNvPr id="1901" name="Google Shape;1901;p138"/>
            <p:cNvSpPr/>
            <p:nvPr/>
          </p:nvSpPr>
          <p:spPr>
            <a:xfrm>
              <a:off x="2004950" y="2655500"/>
              <a:ext cx="12786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8"/>
            <p:cNvSpPr txBox="1"/>
            <p:nvPr/>
          </p:nvSpPr>
          <p:spPr>
            <a:xfrm>
              <a:off x="2004800" y="2652100"/>
              <a:ext cx="12786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Envoy Sidecar</a:t>
              </a:r>
              <a:endParaRPr sz="1000"/>
            </a:p>
          </p:txBody>
        </p:sp>
      </p:grpSp>
      <p:grpSp>
        <p:nvGrpSpPr>
          <p:cNvPr id="1903" name="Google Shape;1903;p138"/>
          <p:cNvGrpSpPr/>
          <p:nvPr/>
        </p:nvGrpSpPr>
        <p:grpSpPr>
          <a:xfrm>
            <a:off x="374875" y="2221925"/>
            <a:ext cx="1205100" cy="638275"/>
            <a:chOff x="374875" y="2221925"/>
            <a:chExt cx="1205100" cy="638275"/>
          </a:xfrm>
        </p:grpSpPr>
        <p:grpSp>
          <p:nvGrpSpPr>
            <p:cNvPr id="1904" name="Google Shape;1904;p138"/>
            <p:cNvGrpSpPr/>
            <p:nvPr/>
          </p:nvGrpSpPr>
          <p:grpSpPr>
            <a:xfrm>
              <a:off x="374875" y="2707800"/>
              <a:ext cx="1129800" cy="152400"/>
              <a:chOff x="527275" y="2022000"/>
              <a:chExt cx="1129800" cy="152400"/>
            </a:xfrm>
          </p:grpSpPr>
          <p:cxnSp>
            <p:nvCxnSpPr>
              <p:cNvPr id="1905" name="Google Shape;1905;p138"/>
              <p:cNvCxnSpPr/>
              <p:nvPr/>
            </p:nvCxnSpPr>
            <p:spPr>
              <a:xfrm>
                <a:off x="527275" y="2022000"/>
                <a:ext cx="1129800" cy="0"/>
              </a:xfrm>
              <a:prstGeom prst="straightConnector1">
                <a:avLst/>
              </a:prstGeom>
              <a:noFill/>
              <a:ln cap="flat" cmpd="sng" w="28575">
                <a:solidFill>
                  <a:schemeClr val="dk1"/>
                </a:solidFill>
                <a:prstDash val="solid"/>
                <a:round/>
                <a:headEnd len="med" w="med" type="none"/>
                <a:tailEnd len="med" w="med" type="triangle"/>
              </a:ln>
            </p:spPr>
          </p:cxnSp>
          <p:cxnSp>
            <p:nvCxnSpPr>
              <p:cNvPr id="1906" name="Google Shape;1906;p138"/>
              <p:cNvCxnSpPr/>
              <p:nvPr/>
            </p:nvCxnSpPr>
            <p:spPr>
              <a:xfrm rot="10800000">
                <a:off x="527275" y="2174400"/>
                <a:ext cx="1129800" cy="0"/>
              </a:xfrm>
              <a:prstGeom prst="straightConnector1">
                <a:avLst/>
              </a:prstGeom>
              <a:noFill/>
              <a:ln cap="flat" cmpd="sng" w="28575">
                <a:solidFill>
                  <a:schemeClr val="dk1"/>
                </a:solidFill>
                <a:prstDash val="solid"/>
                <a:round/>
                <a:headEnd len="med" w="med" type="none"/>
                <a:tailEnd len="med" w="med" type="triangle"/>
              </a:ln>
            </p:spPr>
          </p:cxnSp>
        </p:grpSp>
        <p:sp>
          <p:nvSpPr>
            <p:cNvPr id="1907" name="Google Shape;1907;p138"/>
            <p:cNvSpPr txBox="1"/>
            <p:nvPr/>
          </p:nvSpPr>
          <p:spPr>
            <a:xfrm>
              <a:off x="374875" y="2221925"/>
              <a:ext cx="1205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HTTP1.1, HTTP2, gRPC, TCP w/TLS</a:t>
              </a:r>
              <a:endParaRPr sz="900">
                <a:solidFill>
                  <a:schemeClr val="dk1"/>
                </a:solidFill>
              </a:endParaRPr>
            </a:p>
          </p:txBody>
        </p:sp>
      </p:grpSp>
      <p:grpSp>
        <p:nvGrpSpPr>
          <p:cNvPr id="1908" name="Google Shape;1908;p138"/>
          <p:cNvGrpSpPr/>
          <p:nvPr/>
        </p:nvGrpSpPr>
        <p:grpSpPr>
          <a:xfrm rot="476">
            <a:off x="3352685" y="2711938"/>
            <a:ext cx="816506" cy="130424"/>
            <a:chOff x="527275" y="2022000"/>
            <a:chExt cx="1129800" cy="152400"/>
          </a:xfrm>
        </p:grpSpPr>
        <p:cxnSp>
          <p:nvCxnSpPr>
            <p:cNvPr id="1909" name="Google Shape;1909;p138"/>
            <p:cNvCxnSpPr/>
            <p:nvPr/>
          </p:nvCxnSpPr>
          <p:spPr>
            <a:xfrm>
              <a:off x="527275" y="2022000"/>
              <a:ext cx="1129800" cy="0"/>
            </a:xfrm>
            <a:prstGeom prst="straightConnector1">
              <a:avLst/>
            </a:prstGeom>
            <a:noFill/>
            <a:ln cap="flat" cmpd="sng" w="28575">
              <a:solidFill>
                <a:schemeClr val="lt1"/>
              </a:solidFill>
              <a:prstDash val="solid"/>
              <a:round/>
              <a:headEnd len="med" w="med" type="none"/>
              <a:tailEnd len="med" w="med" type="triangle"/>
            </a:ln>
          </p:spPr>
        </p:cxnSp>
        <p:cxnSp>
          <p:nvCxnSpPr>
            <p:cNvPr id="1910" name="Google Shape;1910;p138"/>
            <p:cNvCxnSpPr/>
            <p:nvPr/>
          </p:nvCxnSpPr>
          <p:spPr>
            <a:xfrm rot="10800000">
              <a:off x="527275" y="2174400"/>
              <a:ext cx="1129800" cy="0"/>
            </a:xfrm>
            <a:prstGeom prst="straightConnector1">
              <a:avLst/>
            </a:prstGeom>
            <a:noFill/>
            <a:ln cap="flat" cmpd="sng" w="28575">
              <a:solidFill>
                <a:schemeClr val="lt1"/>
              </a:solidFill>
              <a:prstDash val="solid"/>
              <a:round/>
              <a:headEnd len="med" w="med" type="none"/>
              <a:tailEnd len="med" w="med" type="triangle"/>
            </a:ln>
          </p:spPr>
        </p:cxnSp>
      </p:grpSp>
      <p:grpSp>
        <p:nvGrpSpPr>
          <p:cNvPr id="1911" name="Google Shape;1911;p138"/>
          <p:cNvGrpSpPr/>
          <p:nvPr/>
        </p:nvGrpSpPr>
        <p:grpSpPr>
          <a:xfrm rot="476">
            <a:off x="6172085" y="2711938"/>
            <a:ext cx="816506" cy="130424"/>
            <a:chOff x="527275" y="2022000"/>
            <a:chExt cx="1129800" cy="152400"/>
          </a:xfrm>
        </p:grpSpPr>
        <p:cxnSp>
          <p:nvCxnSpPr>
            <p:cNvPr id="1912" name="Google Shape;1912;p138"/>
            <p:cNvCxnSpPr/>
            <p:nvPr/>
          </p:nvCxnSpPr>
          <p:spPr>
            <a:xfrm>
              <a:off x="527275" y="2022000"/>
              <a:ext cx="1129800" cy="0"/>
            </a:xfrm>
            <a:prstGeom prst="straightConnector1">
              <a:avLst/>
            </a:prstGeom>
            <a:noFill/>
            <a:ln cap="flat" cmpd="sng" w="28575">
              <a:solidFill>
                <a:schemeClr val="lt1"/>
              </a:solidFill>
              <a:prstDash val="solid"/>
              <a:round/>
              <a:headEnd len="med" w="med" type="none"/>
              <a:tailEnd len="med" w="med" type="triangle"/>
            </a:ln>
          </p:spPr>
        </p:cxnSp>
        <p:cxnSp>
          <p:nvCxnSpPr>
            <p:cNvPr id="1913" name="Google Shape;1913;p138"/>
            <p:cNvCxnSpPr/>
            <p:nvPr/>
          </p:nvCxnSpPr>
          <p:spPr>
            <a:xfrm rot="10800000">
              <a:off x="527275" y="2174400"/>
              <a:ext cx="1129800" cy="0"/>
            </a:xfrm>
            <a:prstGeom prst="straightConnector1">
              <a:avLst/>
            </a:prstGeom>
            <a:noFill/>
            <a:ln cap="flat" cmpd="sng" w="28575">
              <a:solidFill>
                <a:schemeClr val="lt1"/>
              </a:solidFill>
              <a:prstDash val="solid"/>
              <a:round/>
              <a:headEnd len="med" w="med" type="none"/>
              <a:tailEnd len="med" w="med" type="triangle"/>
            </a:ln>
          </p:spPr>
        </p:cxnSp>
      </p:grpSp>
      <p:grpSp>
        <p:nvGrpSpPr>
          <p:cNvPr id="1914" name="Google Shape;1914;p138"/>
          <p:cNvGrpSpPr/>
          <p:nvPr/>
        </p:nvGrpSpPr>
        <p:grpSpPr>
          <a:xfrm>
            <a:off x="1906505" y="3649175"/>
            <a:ext cx="6735571" cy="620400"/>
            <a:chOff x="1623950" y="3572975"/>
            <a:chExt cx="5112000" cy="620400"/>
          </a:xfrm>
        </p:grpSpPr>
        <p:sp>
          <p:nvSpPr>
            <p:cNvPr id="1915" name="Google Shape;1915;p138"/>
            <p:cNvSpPr/>
            <p:nvPr/>
          </p:nvSpPr>
          <p:spPr>
            <a:xfrm>
              <a:off x="1623950" y="3572975"/>
              <a:ext cx="5112000" cy="62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8"/>
            <p:cNvSpPr/>
            <p:nvPr/>
          </p:nvSpPr>
          <p:spPr>
            <a:xfrm>
              <a:off x="1883149" y="3690850"/>
              <a:ext cx="914700" cy="3876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Istio Pilot</a:t>
              </a:r>
              <a:endParaRPr/>
            </a:p>
          </p:txBody>
        </p:sp>
        <p:sp>
          <p:nvSpPr>
            <p:cNvPr id="1917" name="Google Shape;1917;p138"/>
            <p:cNvSpPr/>
            <p:nvPr/>
          </p:nvSpPr>
          <p:spPr>
            <a:xfrm>
              <a:off x="3087782" y="3690900"/>
              <a:ext cx="1057800" cy="3876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Istio Mixer</a:t>
              </a:r>
              <a:endParaRPr/>
            </a:p>
          </p:txBody>
        </p:sp>
        <p:sp>
          <p:nvSpPr>
            <p:cNvPr id="1918" name="Google Shape;1918;p138"/>
            <p:cNvSpPr/>
            <p:nvPr/>
          </p:nvSpPr>
          <p:spPr>
            <a:xfrm>
              <a:off x="5689101" y="3690900"/>
              <a:ext cx="914700" cy="3876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Istio Citadel</a:t>
              </a:r>
              <a:endParaRPr/>
            </a:p>
          </p:txBody>
        </p:sp>
      </p:grpSp>
      <p:cxnSp>
        <p:nvCxnSpPr>
          <p:cNvPr id="1919" name="Google Shape;1919;p138"/>
          <p:cNvCxnSpPr>
            <a:stCxn id="1880" idx="2"/>
            <a:endCxn id="1917" idx="0"/>
          </p:cNvCxnSpPr>
          <p:nvPr/>
        </p:nvCxnSpPr>
        <p:spPr>
          <a:xfrm>
            <a:off x="2415500" y="2965900"/>
            <a:ext cx="2116500" cy="801300"/>
          </a:xfrm>
          <a:prstGeom prst="straightConnector1">
            <a:avLst/>
          </a:prstGeom>
          <a:noFill/>
          <a:ln cap="flat" cmpd="sng" w="19050">
            <a:solidFill>
              <a:srgbClr val="3C78D8"/>
            </a:solidFill>
            <a:prstDash val="solid"/>
            <a:round/>
            <a:headEnd len="med" w="med" type="none"/>
            <a:tailEnd len="med" w="med" type="triangle"/>
          </a:ln>
        </p:spPr>
      </p:cxnSp>
      <p:cxnSp>
        <p:nvCxnSpPr>
          <p:cNvPr id="1920" name="Google Shape;1920;p138"/>
          <p:cNvCxnSpPr>
            <a:stCxn id="1891" idx="2"/>
            <a:endCxn id="1917" idx="0"/>
          </p:cNvCxnSpPr>
          <p:nvPr/>
        </p:nvCxnSpPr>
        <p:spPr>
          <a:xfrm flipH="1">
            <a:off x="4532000" y="2965900"/>
            <a:ext cx="702900" cy="801300"/>
          </a:xfrm>
          <a:prstGeom prst="straightConnector1">
            <a:avLst/>
          </a:prstGeom>
          <a:noFill/>
          <a:ln cap="flat" cmpd="sng" w="19050">
            <a:solidFill>
              <a:srgbClr val="3C78D8"/>
            </a:solidFill>
            <a:prstDash val="solid"/>
            <a:round/>
            <a:headEnd len="med" w="med" type="none"/>
            <a:tailEnd len="med" w="med" type="triangle"/>
          </a:ln>
        </p:spPr>
      </p:cxnSp>
      <p:cxnSp>
        <p:nvCxnSpPr>
          <p:cNvPr id="1921" name="Google Shape;1921;p138"/>
          <p:cNvCxnSpPr>
            <a:stCxn id="1902" idx="2"/>
            <a:endCxn id="1917" idx="0"/>
          </p:cNvCxnSpPr>
          <p:nvPr/>
        </p:nvCxnSpPr>
        <p:spPr>
          <a:xfrm flipH="1">
            <a:off x="4532000" y="2965900"/>
            <a:ext cx="3522300" cy="801300"/>
          </a:xfrm>
          <a:prstGeom prst="straightConnector1">
            <a:avLst/>
          </a:prstGeom>
          <a:noFill/>
          <a:ln cap="flat" cmpd="sng" w="19050">
            <a:solidFill>
              <a:srgbClr val="3C78D8"/>
            </a:solidFill>
            <a:prstDash val="solid"/>
            <a:round/>
            <a:headEnd len="med" w="med" type="none"/>
            <a:tailEnd len="med" w="med" type="triangle"/>
          </a:ln>
        </p:spPr>
      </p:cxnSp>
      <p:pic>
        <p:nvPicPr>
          <p:cNvPr id="1922" name="Google Shape;1922;p138"/>
          <p:cNvPicPr preferRelativeResize="0"/>
          <p:nvPr/>
        </p:nvPicPr>
        <p:blipFill>
          <a:blip r:embed="rId3">
            <a:alphaModFix/>
          </a:blip>
          <a:stretch>
            <a:fillRect/>
          </a:stretch>
        </p:blipFill>
        <p:spPr>
          <a:xfrm>
            <a:off x="1326825" y="3738163"/>
            <a:ext cx="442425" cy="442425"/>
          </a:xfrm>
          <a:prstGeom prst="rect">
            <a:avLst/>
          </a:prstGeom>
          <a:noFill/>
          <a:ln>
            <a:noFill/>
          </a:ln>
        </p:spPr>
      </p:pic>
      <p:cxnSp>
        <p:nvCxnSpPr>
          <p:cNvPr id="1923" name="Google Shape;1923;p138"/>
          <p:cNvCxnSpPr>
            <a:stCxn id="1916" idx="0"/>
            <a:endCxn id="1871" idx="2"/>
          </p:cNvCxnSpPr>
          <p:nvPr/>
        </p:nvCxnSpPr>
        <p:spPr>
          <a:xfrm rot="10800000">
            <a:off x="2409629" y="3033250"/>
            <a:ext cx="441000" cy="733800"/>
          </a:xfrm>
          <a:prstGeom prst="straightConnector1">
            <a:avLst/>
          </a:prstGeom>
          <a:noFill/>
          <a:ln cap="flat" cmpd="sng" w="9525">
            <a:solidFill>
              <a:schemeClr val="dk1"/>
            </a:solidFill>
            <a:prstDash val="dash"/>
            <a:round/>
            <a:headEnd len="med" w="med" type="none"/>
            <a:tailEnd len="med" w="med" type="triangle"/>
          </a:ln>
        </p:spPr>
      </p:cxnSp>
      <p:cxnSp>
        <p:nvCxnSpPr>
          <p:cNvPr id="1924" name="Google Shape;1924;p138"/>
          <p:cNvCxnSpPr>
            <a:stCxn id="1916" idx="0"/>
            <a:endCxn id="1882" idx="2"/>
          </p:cNvCxnSpPr>
          <p:nvPr/>
        </p:nvCxnSpPr>
        <p:spPr>
          <a:xfrm flipH="1" rot="10800000">
            <a:off x="2850629" y="3033250"/>
            <a:ext cx="2378400" cy="733800"/>
          </a:xfrm>
          <a:prstGeom prst="straightConnector1">
            <a:avLst/>
          </a:prstGeom>
          <a:noFill/>
          <a:ln cap="flat" cmpd="sng" w="9525">
            <a:solidFill>
              <a:schemeClr val="dk1"/>
            </a:solidFill>
            <a:prstDash val="dash"/>
            <a:round/>
            <a:headEnd len="med" w="med" type="none"/>
            <a:tailEnd len="med" w="med" type="triangle"/>
          </a:ln>
        </p:spPr>
      </p:cxnSp>
      <p:cxnSp>
        <p:nvCxnSpPr>
          <p:cNvPr id="1925" name="Google Shape;1925;p138"/>
          <p:cNvCxnSpPr>
            <a:stCxn id="1916" idx="0"/>
            <a:endCxn id="1893" idx="2"/>
          </p:cNvCxnSpPr>
          <p:nvPr/>
        </p:nvCxnSpPr>
        <p:spPr>
          <a:xfrm flipH="1" rot="10800000">
            <a:off x="2850629" y="3033250"/>
            <a:ext cx="5197800" cy="733800"/>
          </a:xfrm>
          <a:prstGeom prst="straightConnector1">
            <a:avLst/>
          </a:prstGeom>
          <a:noFill/>
          <a:ln cap="flat" cmpd="sng" w="9525">
            <a:solidFill>
              <a:schemeClr val="dk1"/>
            </a:solidFill>
            <a:prstDash val="dash"/>
            <a:round/>
            <a:headEnd len="med" w="med" type="none"/>
            <a:tailEnd len="med" w="med" type="triangle"/>
          </a:ln>
        </p:spPr>
      </p:cxnSp>
      <p:sp>
        <p:nvSpPr>
          <p:cNvPr id="1926" name="Google Shape;1926;p138"/>
          <p:cNvSpPr txBox="1"/>
          <p:nvPr/>
        </p:nvSpPr>
        <p:spPr>
          <a:xfrm>
            <a:off x="1820000" y="4341975"/>
            <a:ext cx="16680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istioctl, API, config</a:t>
            </a:r>
            <a:endParaRPr sz="1000">
              <a:solidFill>
                <a:schemeClr val="dk1"/>
              </a:solidFill>
            </a:endParaRPr>
          </a:p>
        </p:txBody>
      </p:sp>
      <p:sp>
        <p:nvSpPr>
          <p:cNvPr id="1927" name="Google Shape;1927;p138"/>
          <p:cNvSpPr txBox="1"/>
          <p:nvPr/>
        </p:nvSpPr>
        <p:spPr>
          <a:xfrm>
            <a:off x="3560850" y="4341975"/>
            <a:ext cx="16680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Quota, Telemetry</a:t>
            </a:r>
            <a:br>
              <a:rPr lang="en" sz="1000">
                <a:solidFill>
                  <a:schemeClr val="dk1"/>
                </a:solidFill>
              </a:rPr>
            </a:br>
            <a:r>
              <a:rPr lang="en" sz="1000">
                <a:solidFill>
                  <a:schemeClr val="dk1"/>
                </a:solidFill>
              </a:rPr>
              <a:t>Rate Limiting, ACL</a:t>
            </a:r>
            <a:endParaRPr sz="1000">
              <a:solidFill>
                <a:schemeClr val="dk1"/>
              </a:solidFill>
            </a:endParaRPr>
          </a:p>
        </p:txBody>
      </p:sp>
      <p:sp>
        <p:nvSpPr>
          <p:cNvPr id="1928" name="Google Shape;1928;p138"/>
          <p:cNvSpPr txBox="1"/>
          <p:nvPr/>
        </p:nvSpPr>
        <p:spPr>
          <a:xfrm>
            <a:off x="6988600" y="4341975"/>
            <a:ext cx="16680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mTLS, SPIFFE</a:t>
            </a:r>
            <a:endParaRPr sz="1000">
              <a:solidFill>
                <a:schemeClr val="dk1"/>
              </a:solidFill>
            </a:endParaRPr>
          </a:p>
        </p:txBody>
      </p:sp>
      <p:sp>
        <p:nvSpPr>
          <p:cNvPr id="1929" name="Google Shape;1929;p13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Istio Data Plane vs Control Plane</a:t>
            </a:r>
            <a:endParaRPr sz="2800">
              <a:solidFill>
                <a:schemeClr val="dk1"/>
              </a:solidFill>
            </a:endParaRPr>
          </a:p>
        </p:txBody>
      </p:sp>
      <p:cxnSp>
        <p:nvCxnSpPr>
          <p:cNvPr id="1930" name="Google Shape;1930;p138"/>
          <p:cNvCxnSpPr/>
          <p:nvPr/>
        </p:nvCxnSpPr>
        <p:spPr>
          <a:xfrm>
            <a:off x="448050" y="3337875"/>
            <a:ext cx="8342400" cy="0"/>
          </a:xfrm>
          <a:prstGeom prst="straightConnector1">
            <a:avLst/>
          </a:prstGeom>
          <a:noFill/>
          <a:ln cap="flat" cmpd="sng" w="19050">
            <a:solidFill>
              <a:schemeClr val="lt2"/>
            </a:solidFill>
            <a:prstDash val="lgDash"/>
            <a:round/>
            <a:headEnd len="med" w="med" type="none"/>
            <a:tailEnd len="med" w="med" type="none"/>
          </a:ln>
        </p:spPr>
      </p:cxnSp>
      <p:sp>
        <p:nvSpPr>
          <p:cNvPr id="1931" name="Google Shape;1931;p138"/>
          <p:cNvSpPr txBox="1"/>
          <p:nvPr/>
        </p:nvSpPr>
        <p:spPr>
          <a:xfrm>
            <a:off x="353850" y="3655950"/>
            <a:ext cx="878100" cy="6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verpass"/>
                <a:ea typeface="Overpass"/>
                <a:cs typeface="Overpass"/>
                <a:sym typeface="Overpass"/>
              </a:rPr>
              <a:t>Control</a:t>
            </a:r>
            <a:endParaRPr sz="1200">
              <a:solidFill>
                <a:schemeClr val="dk1"/>
              </a:solidFill>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Plane</a:t>
            </a:r>
            <a:endParaRPr sz="1200">
              <a:solidFill>
                <a:schemeClr val="dk1"/>
              </a:solidFill>
              <a:latin typeface="Overpass"/>
              <a:ea typeface="Overpass"/>
              <a:cs typeface="Overpass"/>
              <a:sym typeface="Overpass"/>
            </a:endParaRPr>
          </a:p>
        </p:txBody>
      </p:sp>
      <p:sp>
        <p:nvSpPr>
          <p:cNvPr id="1932" name="Google Shape;1932;p138"/>
          <p:cNvSpPr txBox="1"/>
          <p:nvPr/>
        </p:nvSpPr>
        <p:spPr>
          <a:xfrm>
            <a:off x="353850" y="1369950"/>
            <a:ext cx="878100" cy="6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verpass"/>
                <a:ea typeface="Overpass"/>
                <a:cs typeface="Overpass"/>
                <a:sym typeface="Overpass"/>
              </a:rPr>
              <a:t>Data</a:t>
            </a:r>
            <a:endParaRPr sz="1200">
              <a:solidFill>
                <a:schemeClr val="dk1"/>
              </a:solidFill>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Plane</a:t>
            </a:r>
            <a:endParaRPr sz="1200">
              <a:solidFill>
                <a:schemeClr val="dk1"/>
              </a:solidFill>
              <a:latin typeface="Overpass"/>
              <a:ea typeface="Overpass"/>
              <a:cs typeface="Overpass"/>
              <a:sym typeface="Overpass"/>
            </a:endParaRPr>
          </a:p>
        </p:txBody>
      </p:sp>
      <p:grpSp>
        <p:nvGrpSpPr>
          <p:cNvPr id="1933" name="Google Shape;1933;p138"/>
          <p:cNvGrpSpPr/>
          <p:nvPr/>
        </p:nvGrpSpPr>
        <p:grpSpPr>
          <a:xfrm>
            <a:off x="3270475" y="2221925"/>
            <a:ext cx="1205100" cy="638275"/>
            <a:chOff x="374875" y="2221925"/>
            <a:chExt cx="1205100" cy="638275"/>
          </a:xfrm>
        </p:grpSpPr>
        <p:grpSp>
          <p:nvGrpSpPr>
            <p:cNvPr id="1934" name="Google Shape;1934;p138"/>
            <p:cNvGrpSpPr/>
            <p:nvPr/>
          </p:nvGrpSpPr>
          <p:grpSpPr>
            <a:xfrm>
              <a:off x="374875" y="2707800"/>
              <a:ext cx="1129800" cy="152400"/>
              <a:chOff x="527275" y="2022000"/>
              <a:chExt cx="1129800" cy="152400"/>
            </a:xfrm>
          </p:grpSpPr>
          <p:cxnSp>
            <p:nvCxnSpPr>
              <p:cNvPr id="1935" name="Google Shape;1935;p138"/>
              <p:cNvCxnSpPr/>
              <p:nvPr/>
            </p:nvCxnSpPr>
            <p:spPr>
              <a:xfrm>
                <a:off x="527275" y="2022000"/>
                <a:ext cx="1129800" cy="0"/>
              </a:xfrm>
              <a:prstGeom prst="straightConnector1">
                <a:avLst/>
              </a:prstGeom>
              <a:noFill/>
              <a:ln cap="flat" cmpd="sng" w="28575">
                <a:solidFill>
                  <a:schemeClr val="dk1"/>
                </a:solidFill>
                <a:prstDash val="solid"/>
                <a:round/>
                <a:headEnd len="med" w="med" type="none"/>
                <a:tailEnd len="med" w="med" type="triangle"/>
              </a:ln>
            </p:spPr>
          </p:cxnSp>
          <p:cxnSp>
            <p:nvCxnSpPr>
              <p:cNvPr id="1936" name="Google Shape;1936;p138"/>
              <p:cNvCxnSpPr/>
              <p:nvPr/>
            </p:nvCxnSpPr>
            <p:spPr>
              <a:xfrm rot="10800000">
                <a:off x="527275" y="2174400"/>
                <a:ext cx="1129800" cy="0"/>
              </a:xfrm>
              <a:prstGeom prst="straightConnector1">
                <a:avLst/>
              </a:prstGeom>
              <a:noFill/>
              <a:ln cap="flat" cmpd="sng" w="28575">
                <a:solidFill>
                  <a:schemeClr val="dk1"/>
                </a:solidFill>
                <a:prstDash val="solid"/>
                <a:round/>
                <a:headEnd len="med" w="med" type="none"/>
                <a:tailEnd len="med" w="med" type="triangle"/>
              </a:ln>
            </p:spPr>
          </p:cxnSp>
        </p:grpSp>
        <p:sp>
          <p:nvSpPr>
            <p:cNvPr id="1937" name="Google Shape;1937;p138"/>
            <p:cNvSpPr txBox="1"/>
            <p:nvPr/>
          </p:nvSpPr>
          <p:spPr>
            <a:xfrm>
              <a:off x="374875" y="2221925"/>
              <a:ext cx="1205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HTTP1.1, HTTP2, gRPC, TCP w/TLS</a:t>
              </a:r>
              <a:endParaRPr sz="900">
                <a:solidFill>
                  <a:schemeClr val="dk1"/>
                </a:solidFill>
              </a:endParaRPr>
            </a:p>
          </p:txBody>
        </p:sp>
      </p:grpSp>
      <p:grpSp>
        <p:nvGrpSpPr>
          <p:cNvPr id="1938" name="Google Shape;1938;p138"/>
          <p:cNvGrpSpPr/>
          <p:nvPr/>
        </p:nvGrpSpPr>
        <p:grpSpPr>
          <a:xfrm>
            <a:off x="6089875" y="2221925"/>
            <a:ext cx="1205100" cy="638275"/>
            <a:chOff x="374875" y="2221925"/>
            <a:chExt cx="1205100" cy="638275"/>
          </a:xfrm>
        </p:grpSpPr>
        <p:grpSp>
          <p:nvGrpSpPr>
            <p:cNvPr id="1939" name="Google Shape;1939;p138"/>
            <p:cNvGrpSpPr/>
            <p:nvPr/>
          </p:nvGrpSpPr>
          <p:grpSpPr>
            <a:xfrm>
              <a:off x="374875" y="2707800"/>
              <a:ext cx="1129800" cy="152400"/>
              <a:chOff x="527275" y="2022000"/>
              <a:chExt cx="1129800" cy="152400"/>
            </a:xfrm>
          </p:grpSpPr>
          <p:cxnSp>
            <p:nvCxnSpPr>
              <p:cNvPr id="1940" name="Google Shape;1940;p138"/>
              <p:cNvCxnSpPr/>
              <p:nvPr/>
            </p:nvCxnSpPr>
            <p:spPr>
              <a:xfrm>
                <a:off x="527275" y="2022000"/>
                <a:ext cx="1129800" cy="0"/>
              </a:xfrm>
              <a:prstGeom prst="straightConnector1">
                <a:avLst/>
              </a:prstGeom>
              <a:noFill/>
              <a:ln cap="flat" cmpd="sng" w="28575">
                <a:solidFill>
                  <a:schemeClr val="dk1"/>
                </a:solidFill>
                <a:prstDash val="solid"/>
                <a:round/>
                <a:headEnd len="med" w="med" type="none"/>
                <a:tailEnd len="med" w="med" type="triangle"/>
              </a:ln>
            </p:spPr>
          </p:cxnSp>
          <p:cxnSp>
            <p:nvCxnSpPr>
              <p:cNvPr id="1941" name="Google Shape;1941;p138"/>
              <p:cNvCxnSpPr/>
              <p:nvPr/>
            </p:nvCxnSpPr>
            <p:spPr>
              <a:xfrm rot="10800000">
                <a:off x="527275" y="2174400"/>
                <a:ext cx="1129800" cy="0"/>
              </a:xfrm>
              <a:prstGeom prst="straightConnector1">
                <a:avLst/>
              </a:prstGeom>
              <a:noFill/>
              <a:ln cap="flat" cmpd="sng" w="28575">
                <a:solidFill>
                  <a:schemeClr val="dk1"/>
                </a:solidFill>
                <a:prstDash val="solid"/>
                <a:round/>
                <a:headEnd len="med" w="med" type="none"/>
                <a:tailEnd len="med" w="med" type="triangle"/>
              </a:ln>
            </p:spPr>
          </p:cxnSp>
        </p:grpSp>
        <p:sp>
          <p:nvSpPr>
            <p:cNvPr id="1942" name="Google Shape;1942;p138"/>
            <p:cNvSpPr txBox="1"/>
            <p:nvPr/>
          </p:nvSpPr>
          <p:spPr>
            <a:xfrm>
              <a:off x="374875" y="2221925"/>
              <a:ext cx="1205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HTTP1.1, HTTP2, gRPC, TCP w/TLS</a:t>
              </a:r>
              <a:endParaRPr sz="900">
                <a:solidFill>
                  <a:schemeClr val="dk1"/>
                </a:solidFill>
              </a:endParaRPr>
            </a:p>
          </p:txBody>
        </p:sp>
      </p:grpSp>
      <p:sp>
        <p:nvSpPr>
          <p:cNvPr id="1943" name="Google Shape;1943;p138"/>
          <p:cNvSpPr/>
          <p:nvPr/>
        </p:nvSpPr>
        <p:spPr>
          <a:xfrm>
            <a:off x="5543673" y="3767100"/>
            <a:ext cx="1205100" cy="3876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Istio Galey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Google Shape;1948;p139"/>
          <p:cNvSpPr txBox="1"/>
          <p:nvPr>
            <p:ph type="title"/>
          </p:nvPr>
        </p:nvSpPr>
        <p:spPr>
          <a:xfrm>
            <a:off x="398025" y="152700"/>
            <a:ext cx="8677800" cy="5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Polyglot Microservices Platform circa </a:t>
            </a:r>
            <a:r>
              <a:rPr lang="en">
                <a:solidFill>
                  <a:srgbClr val="FF0000"/>
                </a:solidFill>
                <a:latin typeface="Overpass"/>
                <a:ea typeface="Overpass"/>
                <a:cs typeface="Overpass"/>
                <a:sym typeface="Overpass"/>
              </a:rPr>
              <a:t>201</a:t>
            </a:r>
            <a:r>
              <a:rPr lang="en">
                <a:solidFill>
                  <a:srgbClr val="FF0000"/>
                </a:solidFill>
              </a:rPr>
              <a:t>9</a:t>
            </a:r>
            <a:endParaRPr>
              <a:solidFill>
                <a:srgbClr val="FF0000"/>
              </a:solidFill>
            </a:endParaRPr>
          </a:p>
        </p:txBody>
      </p:sp>
      <p:pic>
        <p:nvPicPr>
          <p:cNvPr id="1949" name="Google Shape;1949;p139"/>
          <p:cNvPicPr preferRelativeResize="0"/>
          <p:nvPr/>
        </p:nvPicPr>
        <p:blipFill>
          <a:blip r:embed="rId3">
            <a:alphaModFix/>
          </a:blip>
          <a:stretch>
            <a:fillRect/>
          </a:stretch>
        </p:blipFill>
        <p:spPr>
          <a:xfrm>
            <a:off x="6190537" y="2127400"/>
            <a:ext cx="1777400" cy="888700"/>
          </a:xfrm>
          <a:prstGeom prst="rect">
            <a:avLst/>
          </a:prstGeom>
          <a:noFill/>
          <a:ln>
            <a:noFill/>
          </a:ln>
        </p:spPr>
      </p:pic>
      <p:pic>
        <p:nvPicPr>
          <p:cNvPr id="1950" name="Google Shape;1950;p139"/>
          <p:cNvPicPr preferRelativeResize="0"/>
          <p:nvPr/>
        </p:nvPicPr>
        <p:blipFill>
          <a:blip r:embed="rId4">
            <a:alphaModFix/>
          </a:blip>
          <a:stretch>
            <a:fillRect/>
          </a:stretch>
        </p:blipFill>
        <p:spPr>
          <a:xfrm>
            <a:off x="1041224" y="950376"/>
            <a:ext cx="2057094" cy="1157525"/>
          </a:xfrm>
          <a:prstGeom prst="rect">
            <a:avLst/>
          </a:prstGeom>
          <a:noFill/>
          <a:ln>
            <a:noFill/>
          </a:ln>
        </p:spPr>
      </p:pic>
      <p:pic>
        <p:nvPicPr>
          <p:cNvPr id="1951" name="Google Shape;1951;p139"/>
          <p:cNvPicPr preferRelativeResize="0"/>
          <p:nvPr/>
        </p:nvPicPr>
        <p:blipFill>
          <a:blip r:embed="rId5">
            <a:alphaModFix/>
          </a:blip>
          <a:stretch>
            <a:fillRect/>
          </a:stretch>
        </p:blipFill>
        <p:spPr>
          <a:xfrm>
            <a:off x="5834350" y="3116000"/>
            <a:ext cx="2541634" cy="950100"/>
          </a:xfrm>
          <a:prstGeom prst="rect">
            <a:avLst/>
          </a:prstGeom>
          <a:noFill/>
          <a:ln>
            <a:noFill/>
          </a:ln>
        </p:spPr>
      </p:pic>
      <p:grpSp>
        <p:nvGrpSpPr>
          <p:cNvPr id="1952" name="Google Shape;1952;p139"/>
          <p:cNvGrpSpPr/>
          <p:nvPr/>
        </p:nvGrpSpPr>
        <p:grpSpPr>
          <a:xfrm>
            <a:off x="621415" y="2591475"/>
            <a:ext cx="2080500" cy="1322231"/>
            <a:chOff x="469015" y="2591475"/>
            <a:chExt cx="2080500" cy="1322231"/>
          </a:xfrm>
        </p:grpSpPr>
        <p:pic>
          <p:nvPicPr>
            <p:cNvPr id="1953" name="Google Shape;1953;p139"/>
            <p:cNvPicPr preferRelativeResize="0"/>
            <p:nvPr/>
          </p:nvPicPr>
          <p:blipFill>
            <a:blip r:embed="rId6">
              <a:alphaModFix/>
            </a:blip>
            <a:stretch>
              <a:fillRect/>
            </a:stretch>
          </p:blipFill>
          <p:spPr>
            <a:xfrm>
              <a:off x="911628" y="2591475"/>
              <a:ext cx="1195274" cy="1002524"/>
            </a:xfrm>
            <a:prstGeom prst="rect">
              <a:avLst/>
            </a:prstGeom>
            <a:noFill/>
            <a:ln>
              <a:noFill/>
            </a:ln>
          </p:spPr>
        </p:pic>
        <p:sp>
          <p:nvSpPr>
            <p:cNvPr id="1954" name="Google Shape;1954;p139"/>
            <p:cNvSpPr txBox="1"/>
            <p:nvPr/>
          </p:nvSpPr>
          <p:spPr>
            <a:xfrm>
              <a:off x="469015" y="3599906"/>
              <a:ext cx="20805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NETFLIX Ribbon</a:t>
              </a:r>
              <a:endParaRPr b="1"/>
            </a:p>
          </p:txBody>
        </p:sp>
      </p:grpSp>
      <p:pic>
        <p:nvPicPr>
          <p:cNvPr id="1955" name="Google Shape;1955;p139"/>
          <p:cNvPicPr preferRelativeResize="0"/>
          <p:nvPr/>
        </p:nvPicPr>
        <p:blipFill>
          <a:blip r:embed="rId7">
            <a:alphaModFix/>
          </a:blip>
          <a:stretch>
            <a:fillRect/>
          </a:stretch>
        </p:blipFill>
        <p:spPr>
          <a:xfrm>
            <a:off x="1215225" y="643375"/>
            <a:ext cx="1693400" cy="1693400"/>
          </a:xfrm>
          <a:prstGeom prst="rect">
            <a:avLst/>
          </a:prstGeom>
          <a:noFill/>
          <a:ln>
            <a:noFill/>
          </a:ln>
        </p:spPr>
      </p:pic>
      <p:pic>
        <p:nvPicPr>
          <p:cNvPr id="1956" name="Google Shape;1956;p139"/>
          <p:cNvPicPr preferRelativeResize="0"/>
          <p:nvPr/>
        </p:nvPicPr>
        <p:blipFill>
          <a:blip r:embed="rId8">
            <a:alphaModFix/>
          </a:blip>
          <a:stretch>
            <a:fillRect/>
          </a:stretch>
        </p:blipFill>
        <p:spPr>
          <a:xfrm>
            <a:off x="4424425" y="855450"/>
            <a:ext cx="1301465" cy="950100"/>
          </a:xfrm>
          <a:prstGeom prst="rect">
            <a:avLst/>
          </a:prstGeom>
          <a:noFill/>
          <a:ln>
            <a:noFill/>
          </a:ln>
        </p:spPr>
      </p:pic>
      <p:pic>
        <p:nvPicPr>
          <p:cNvPr id="1957" name="Google Shape;1957;p139"/>
          <p:cNvPicPr preferRelativeResize="0"/>
          <p:nvPr/>
        </p:nvPicPr>
        <p:blipFill>
          <a:blip r:embed="rId9">
            <a:alphaModFix/>
          </a:blip>
          <a:stretch>
            <a:fillRect/>
          </a:stretch>
        </p:blipFill>
        <p:spPr>
          <a:xfrm>
            <a:off x="2625725" y="3022050"/>
            <a:ext cx="1367450" cy="364823"/>
          </a:xfrm>
          <a:prstGeom prst="rect">
            <a:avLst/>
          </a:prstGeom>
          <a:noFill/>
          <a:ln>
            <a:noFill/>
          </a:ln>
        </p:spPr>
      </p:pic>
      <p:pic>
        <p:nvPicPr>
          <p:cNvPr descr="logo.png" id="1958" name="Google Shape;1958;p139"/>
          <p:cNvPicPr preferRelativeResize="0"/>
          <p:nvPr/>
        </p:nvPicPr>
        <p:blipFill rotWithShape="1">
          <a:blip r:embed="rId10">
            <a:alphaModFix/>
          </a:blip>
          <a:srcRect b="0" l="0" r="0" t="0"/>
          <a:stretch/>
        </p:blipFill>
        <p:spPr>
          <a:xfrm>
            <a:off x="3592225" y="3581350"/>
            <a:ext cx="832200" cy="807300"/>
          </a:xfrm>
          <a:prstGeom prst="rect">
            <a:avLst/>
          </a:prstGeom>
          <a:noFill/>
          <a:ln>
            <a:noFill/>
          </a:ln>
        </p:spPr>
      </p:pic>
      <p:grpSp>
        <p:nvGrpSpPr>
          <p:cNvPr id="1959" name="Google Shape;1959;p139"/>
          <p:cNvGrpSpPr/>
          <p:nvPr/>
        </p:nvGrpSpPr>
        <p:grpSpPr>
          <a:xfrm>
            <a:off x="5663550" y="702450"/>
            <a:ext cx="1211100" cy="1134875"/>
            <a:chOff x="7043350" y="719575"/>
            <a:chExt cx="1211100" cy="1134875"/>
          </a:xfrm>
        </p:grpSpPr>
        <p:pic>
          <p:nvPicPr>
            <p:cNvPr id="1960" name="Google Shape;1960;p139"/>
            <p:cNvPicPr preferRelativeResize="0"/>
            <p:nvPr/>
          </p:nvPicPr>
          <p:blipFill>
            <a:blip r:embed="rId11">
              <a:alphaModFix/>
            </a:blip>
            <a:stretch>
              <a:fillRect/>
            </a:stretch>
          </p:blipFill>
          <p:spPr>
            <a:xfrm>
              <a:off x="7173850" y="719575"/>
              <a:ext cx="950100" cy="950100"/>
            </a:xfrm>
            <a:prstGeom prst="rect">
              <a:avLst/>
            </a:prstGeom>
            <a:noFill/>
            <a:ln>
              <a:noFill/>
            </a:ln>
          </p:spPr>
        </p:pic>
        <p:sp>
          <p:nvSpPr>
            <p:cNvPr id="1961" name="Google Shape;1961;p139"/>
            <p:cNvSpPr txBox="1"/>
            <p:nvPr/>
          </p:nvSpPr>
          <p:spPr>
            <a:xfrm>
              <a:off x="7043350" y="1603650"/>
              <a:ext cx="1211100" cy="2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Jaeger</a:t>
              </a:r>
              <a:endParaRPr sz="1200"/>
            </a:p>
          </p:txBody>
        </p:sp>
      </p:grpSp>
      <p:cxnSp>
        <p:nvCxnSpPr>
          <p:cNvPr id="1962" name="Google Shape;1962;p139"/>
          <p:cNvCxnSpPr>
            <a:stCxn id="1956" idx="1"/>
            <a:endCxn id="1956" idx="3"/>
          </p:cNvCxnSpPr>
          <p:nvPr/>
        </p:nvCxnSpPr>
        <p:spPr>
          <a:xfrm>
            <a:off x="4424425" y="1330500"/>
            <a:ext cx="1301400" cy="0"/>
          </a:xfrm>
          <a:prstGeom prst="straightConnector1">
            <a:avLst/>
          </a:prstGeom>
          <a:noFill/>
          <a:ln cap="flat" cmpd="sng" w="76200">
            <a:solidFill>
              <a:srgbClr val="FF0000"/>
            </a:solidFill>
            <a:prstDash val="solid"/>
            <a:round/>
            <a:headEnd len="med" w="med" type="none"/>
            <a:tailEnd len="med" w="med" type="none"/>
          </a:ln>
        </p:spPr>
      </p:cxnSp>
      <p:pic>
        <p:nvPicPr>
          <p:cNvPr id="1963" name="Google Shape;1963;p139"/>
          <p:cNvPicPr preferRelativeResize="0"/>
          <p:nvPr/>
        </p:nvPicPr>
        <p:blipFill>
          <a:blip r:embed="rId12">
            <a:alphaModFix/>
          </a:blip>
          <a:stretch>
            <a:fillRect/>
          </a:stretch>
        </p:blipFill>
        <p:spPr>
          <a:xfrm>
            <a:off x="6575825" y="2038675"/>
            <a:ext cx="1157525" cy="1157525"/>
          </a:xfrm>
          <a:prstGeom prst="rect">
            <a:avLst/>
          </a:prstGeom>
          <a:noFill/>
          <a:ln>
            <a:noFill/>
          </a:ln>
        </p:spPr>
      </p:pic>
      <p:pic>
        <p:nvPicPr>
          <p:cNvPr id="1964" name="Google Shape;1964;p139"/>
          <p:cNvPicPr preferRelativeResize="0"/>
          <p:nvPr/>
        </p:nvPicPr>
        <p:blipFill>
          <a:blip r:embed="rId12">
            <a:alphaModFix/>
          </a:blip>
          <a:stretch>
            <a:fillRect/>
          </a:stretch>
        </p:blipFill>
        <p:spPr>
          <a:xfrm>
            <a:off x="6601450" y="3169550"/>
            <a:ext cx="1157525" cy="1157525"/>
          </a:xfrm>
          <a:prstGeom prst="rect">
            <a:avLst/>
          </a:prstGeom>
          <a:noFill/>
          <a:ln>
            <a:noFill/>
          </a:ln>
        </p:spPr>
      </p:pic>
      <p:grpSp>
        <p:nvGrpSpPr>
          <p:cNvPr id="1965" name="Google Shape;1965;p139"/>
          <p:cNvGrpSpPr/>
          <p:nvPr/>
        </p:nvGrpSpPr>
        <p:grpSpPr>
          <a:xfrm>
            <a:off x="6836375" y="855450"/>
            <a:ext cx="739775" cy="992000"/>
            <a:chOff x="7987575" y="872575"/>
            <a:chExt cx="739775" cy="992000"/>
          </a:xfrm>
        </p:grpSpPr>
        <p:pic>
          <p:nvPicPr>
            <p:cNvPr id="1966" name="Google Shape;1966;p139"/>
            <p:cNvPicPr preferRelativeResize="0"/>
            <p:nvPr/>
          </p:nvPicPr>
          <p:blipFill>
            <a:blip r:embed="rId13">
              <a:alphaModFix/>
            </a:blip>
            <a:stretch>
              <a:fillRect/>
            </a:stretch>
          </p:blipFill>
          <p:spPr>
            <a:xfrm>
              <a:off x="7987575" y="872575"/>
              <a:ext cx="739775" cy="739800"/>
            </a:xfrm>
            <a:prstGeom prst="rect">
              <a:avLst/>
            </a:prstGeom>
            <a:noFill/>
            <a:ln>
              <a:noFill/>
            </a:ln>
          </p:spPr>
        </p:pic>
        <p:sp>
          <p:nvSpPr>
            <p:cNvPr id="1967" name="Google Shape;1967;p139"/>
            <p:cNvSpPr txBox="1"/>
            <p:nvPr/>
          </p:nvSpPr>
          <p:spPr>
            <a:xfrm>
              <a:off x="8064063" y="1524675"/>
              <a:ext cx="586800" cy="3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Istio</a:t>
              </a:r>
              <a:endParaRPr/>
            </a:p>
          </p:txBody>
        </p:sp>
      </p:grpSp>
      <p:pic>
        <p:nvPicPr>
          <p:cNvPr id="1968" name="Google Shape;1968;p139"/>
          <p:cNvPicPr preferRelativeResize="0"/>
          <p:nvPr/>
        </p:nvPicPr>
        <p:blipFill>
          <a:blip r:embed="rId14">
            <a:alphaModFix/>
          </a:blip>
          <a:stretch>
            <a:fillRect/>
          </a:stretch>
        </p:blipFill>
        <p:spPr>
          <a:xfrm>
            <a:off x="4690400" y="2018450"/>
            <a:ext cx="1301475" cy="569391"/>
          </a:xfrm>
          <a:prstGeom prst="rect">
            <a:avLst/>
          </a:prstGeom>
          <a:noFill/>
          <a:ln>
            <a:noFill/>
          </a:ln>
        </p:spPr>
      </p:pic>
      <p:pic>
        <p:nvPicPr>
          <p:cNvPr id="1969" name="Google Shape;1969;p139"/>
          <p:cNvPicPr preferRelativeResize="0"/>
          <p:nvPr/>
        </p:nvPicPr>
        <p:blipFill>
          <a:blip r:embed="rId15">
            <a:alphaModFix/>
          </a:blip>
          <a:stretch>
            <a:fillRect/>
          </a:stretch>
        </p:blipFill>
        <p:spPr>
          <a:xfrm>
            <a:off x="3214174" y="1989221"/>
            <a:ext cx="1367451" cy="837676"/>
          </a:xfrm>
          <a:prstGeom prst="rect">
            <a:avLst/>
          </a:prstGeom>
          <a:noFill/>
          <a:ln>
            <a:noFill/>
          </a:ln>
        </p:spPr>
      </p:pic>
      <p:pic>
        <p:nvPicPr>
          <p:cNvPr id="1970" name="Google Shape;1970;p139"/>
          <p:cNvPicPr preferRelativeResize="0"/>
          <p:nvPr/>
        </p:nvPicPr>
        <p:blipFill>
          <a:blip r:embed="rId16">
            <a:alphaModFix/>
          </a:blip>
          <a:stretch>
            <a:fillRect/>
          </a:stretch>
        </p:blipFill>
        <p:spPr>
          <a:xfrm>
            <a:off x="4211477" y="2758850"/>
            <a:ext cx="1927672" cy="569400"/>
          </a:xfrm>
          <a:prstGeom prst="rect">
            <a:avLst/>
          </a:prstGeom>
          <a:noFill/>
          <a:ln>
            <a:noFill/>
          </a:ln>
        </p:spPr>
      </p:pic>
      <p:pic>
        <p:nvPicPr>
          <p:cNvPr id="1971" name="Google Shape;1971;p139"/>
          <p:cNvPicPr preferRelativeResize="0"/>
          <p:nvPr/>
        </p:nvPicPr>
        <p:blipFill>
          <a:blip r:embed="rId17">
            <a:alphaModFix/>
          </a:blip>
          <a:stretch>
            <a:fillRect/>
          </a:stretch>
        </p:blipFill>
        <p:spPr>
          <a:xfrm>
            <a:off x="834225" y="2395975"/>
            <a:ext cx="1693400" cy="1693400"/>
          </a:xfrm>
          <a:prstGeom prst="rect">
            <a:avLst/>
          </a:prstGeom>
          <a:noFill/>
          <a:ln>
            <a:noFill/>
          </a:ln>
        </p:spPr>
      </p:pic>
      <p:pic>
        <p:nvPicPr>
          <p:cNvPr id="1972" name="Google Shape;1972;p139"/>
          <p:cNvPicPr preferRelativeResize="0"/>
          <p:nvPr/>
        </p:nvPicPr>
        <p:blipFill>
          <a:blip r:embed="rId18">
            <a:alphaModFix/>
          </a:blip>
          <a:stretch>
            <a:fillRect/>
          </a:stretch>
        </p:blipFill>
        <p:spPr>
          <a:xfrm>
            <a:off x="4683150" y="3456462"/>
            <a:ext cx="892463" cy="10570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40"/>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40"/>
          <p:cNvSpPr txBox="1"/>
          <p:nvPr>
            <p:ph idx="1" type="body"/>
          </p:nvPr>
        </p:nvSpPr>
        <p:spPr>
          <a:xfrm>
            <a:off x="628650" y="608013"/>
            <a:ext cx="7886700" cy="3262200"/>
          </a:xfrm>
          <a:prstGeom prst="rect">
            <a:avLst/>
          </a:prstGeom>
        </p:spPr>
        <p:txBody>
          <a:bodyPr anchorCtr="0" anchor="ctr" bIns="91425" lIns="91425" spcFirstLastPara="1" rIns="91425" wrap="square" tIns="91425">
            <a:noAutofit/>
          </a:bodyPr>
          <a:lstStyle/>
          <a:p>
            <a:pPr indent="0" lvl="0" marL="0" rtl="0" algn="ctr">
              <a:spcBef>
                <a:spcPts val="1000"/>
              </a:spcBef>
              <a:spcAft>
                <a:spcPts val="1600"/>
              </a:spcAft>
              <a:buNone/>
            </a:pPr>
            <a:r>
              <a:rPr lang="en" sz="5000"/>
              <a:t>Observability</a:t>
            </a:r>
            <a:endParaRPr sz="5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2" name="Shape 1982"/>
        <p:cNvGrpSpPr/>
        <p:nvPr/>
      </p:nvGrpSpPr>
      <p:grpSpPr>
        <a:xfrm>
          <a:off x="0" y="0"/>
          <a:ext cx="0" cy="0"/>
          <a:chOff x="0" y="0"/>
          <a:chExt cx="0" cy="0"/>
        </a:xfrm>
      </p:grpSpPr>
      <p:sp>
        <p:nvSpPr>
          <p:cNvPr id="1983" name="Google Shape;1983;p141"/>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4" name="Google Shape;1984;p141"/>
          <p:cNvPicPr preferRelativeResize="0"/>
          <p:nvPr/>
        </p:nvPicPr>
        <p:blipFill>
          <a:blip r:embed="rId3">
            <a:alphaModFix/>
          </a:blip>
          <a:stretch>
            <a:fillRect/>
          </a:stretch>
        </p:blipFill>
        <p:spPr>
          <a:xfrm>
            <a:off x="467406" y="0"/>
            <a:ext cx="8295591" cy="51435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pic>
        <p:nvPicPr>
          <p:cNvPr id="1989" name="Google Shape;1989;p142"/>
          <p:cNvPicPr preferRelativeResize="0"/>
          <p:nvPr/>
        </p:nvPicPr>
        <p:blipFill>
          <a:blip r:embed="rId3">
            <a:alphaModFix/>
          </a:blip>
          <a:stretch>
            <a:fillRect/>
          </a:stretch>
        </p:blipFill>
        <p:spPr>
          <a:xfrm>
            <a:off x="2475925" y="76025"/>
            <a:ext cx="6626450" cy="4552074"/>
          </a:xfrm>
          <a:prstGeom prst="rect">
            <a:avLst/>
          </a:prstGeom>
          <a:noFill/>
          <a:ln>
            <a:noFill/>
          </a:ln>
        </p:spPr>
      </p:pic>
      <p:sp>
        <p:nvSpPr>
          <p:cNvPr id="1990" name="Google Shape;1990;p142"/>
          <p:cNvSpPr txBox="1"/>
          <p:nvPr/>
        </p:nvSpPr>
        <p:spPr>
          <a:xfrm>
            <a:off x="92375" y="1579400"/>
            <a:ext cx="233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verpass"/>
                <a:ea typeface="Overpass"/>
                <a:cs typeface="Overpass"/>
                <a:sym typeface="Overpass"/>
              </a:rPr>
              <a:t>Kiali.io</a:t>
            </a:r>
            <a:endParaRPr>
              <a:solidFill>
                <a:schemeClr val="dk1"/>
              </a:solidFill>
              <a:latin typeface="Overpass"/>
              <a:ea typeface="Overpass"/>
              <a:cs typeface="Overpass"/>
              <a:sym typeface="Overpass"/>
            </a:endParaRPr>
          </a:p>
          <a:p>
            <a:pPr indent="0" lvl="0" marL="0" rtl="0" algn="l">
              <a:spcBef>
                <a:spcPts val="0"/>
              </a:spcBef>
              <a:spcAft>
                <a:spcPts val="0"/>
              </a:spcAft>
              <a:buNone/>
            </a:pPr>
            <a:r>
              <a:rPr lang="en">
                <a:solidFill>
                  <a:schemeClr val="dk1"/>
                </a:solidFill>
                <a:latin typeface="Overpass"/>
                <a:ea typeface="Overpass"/>
                <a:cs typeface="Overpass"/>
                <a:sym typeface="Overpass"/>
              </a:rPr>
              <a:t>New Service Graph</a:t>
            </a:r>
            <a:endParaRPr>
              <a:solidFill>
                <a:schemeClr val="dk1"/>
              </a:solidFill>
              <a:latin typeface="Overpass"/>
              <a:ea typeface="Overpass"/>
              <a:cs typeface="Overpass"/>
              <a:sym typeface="Overpas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14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6" name="Google Shape;1996;p143"/>
          <p:cNvPicPr preferRelativeResize="0"/>
          <p:nvPr/>
        </p:nvPicPr>
        <p:blipFill>
          <a:blip r:embed="rId3">
            <a:alphaModFix/>
          </a:blip>
          <a:stretch>
            <a:fillRect/>
          </a:stretch>
        </p:blipFill>
        <p:spPr>
          <a:xfrm>
            <a:off x="0" y="1030013"/>
            <a:ext cx="9144002" cy="25995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14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2" name="Google Shape;2002;p144"/>
          <p:cNvPicPr preferRelativeResize="0"/>
          <p:nvPr/>
        </p:nvPicPr>
        <p:blipFill>
          <a:blip r:embed="rId3">
            <a:alphaModFix/>
          </a:blip>
          <a:stretch>
            <a:fillRect/>
          </a:stretch>
        </p:blipFill>
        <p:spPr>
          <a:xfrm>
            <a:off x="1943000" y="4"/>
            <a:ext cx="7201002" cy="4637175"/>
          </a:xfrm>
          <a:prstGeom prst="rect">
            <a:avLst/>
          </a:prstGeom>
          <a:noFill/>
          <a:ln>
            <a:noFill/>
          </a:ln>
        </p:spPr>
      </p:pic>
      <p:sp>
        <p:nvSpPr>
          <p:cNvPr id="2003" name="Google Shape;2003;p144"/>
          <p:cNvSpPr txBox="1"/>
          <p:nvPr/>
        </p:nvSpPr>
        <p:spPr>
          <a:xfrm>
            <a:off x="92375" y="1579400"/>
            <a:ext cx="233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verpass"/>
                <a:ea typeface="Overpass"/>
                <a:cs typeface="Overpass"/>
                <a:sym typeface="Overpass"/>
              </a:rPr>
              <a:t>Prometheus</a:t>
            </a:r>
            <a:endParaRPr>
              <a:solidFill>
                <a:schemeClr val="dk1"/>
              </a:solidFill>
              <a:latin typeface="Overpass"/>
              <a:ea typeface="Overpass"/>
              <a:cs typeface="Overpass"/>
              <a:sym typeface="Overpas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p145"/>
          <p:cNvSpPr txBox="1"/>
          <p:nvPr>
            <p:ph idx="1" type="body"/>
          </p:nvPr>
        </p:nvSpPr>
        <p:spPr>
          <a:xfrm>
            <a:off x="444575" y="1370025"/>
            <a:ext cx="8358900" cy="3262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2000">
                <a:latin typeface="Consolas"/>
                <a:ea typeface="Consolas"/>
                <a:cs typeface="Consolas"/>
                <a:sym typeface="Consolas"/>
              </a:rPr>
              <a:t>istioctl kube-inject -f NormalDeployment.yaml</a:t>
            </a:r>
            <a:endParaRPr sz="2000">
              <a:latin typeface="Consolas"/>
              <a:ea typeface="Consolas"/>
              <a:cs typeface="Consolas"/>
              <a:sym typeface="Consolas"/>
            </a:endParaRPr>
          </a:p>
          <a:p>
            <a:pPr indent="0" lvl="0" marL="0" rtl="0" algn="l">
              <a:spcBef>
                <a:spcPts val="1600"/>
              </a:spcBef>
              <a:spcAft>
                <a:spcPts val="0"/>
              </a:spcAft>
              <a:buNone/>
            </a:pPr>
            <a:r>
              <a:rPr lang="en" sz="2000"/>
              <a:t>OR</a:t>
            </a:r>
            <a:endParaRPr sz="2000"/>
          </a:p>
          <a:p>
            <a:pPr indent="0" lvl="0" marL="0" rtl="0" algn="l">
              <a:spcBef>
                <a:spcPts val="1600"/>
              </a:spcBef>
              <a:spcAft>
                <a:spcPts val="0"/>
              </a:spcAft>
              <a:buNone/>
            </a:pPr>
            <a:r>
              <a:rPr lang="en" sz="2000">
                <a:latin typeface="Consolas"/>
                <a:ea typeface="Consolas"/>
                <a:cs typeface="Consolas"/>
                <a:sym typeface="Consolas"/>
              </a:rPr>
              <a:t>kubectl label namespace tutorial istio-injection=enabled</a:t>
            </a:r>
            <a:endParaRPr sz="2000">
              <a:latin typeface="Consolas"/>
              <a:ea typeface="Consolas"/>
              <a:cs typeface="Consolas"/>
              <a:sym typeface="Consolas"/>
            </a:endParaRPr>
          </a:p>
          <a:p>
            <a:pPr indent="0" lvl="0" marL="0" rtl="0" algn="l">
              <a:spcBef>
                <a:spcPts val="1600"/>
              </a:spcBef>
              <a:spcAft>
                <a:spcPts val="0"/>
              </a:spcAft>
              <a:buNone/>
            </a:pPr>
            <a:r>
              <a:rPr lang="en" sz="2000"/>
              <a:t>To "see" the sidecar:</a:t>
            </a:r>
            <a:endParaRPr sz="2000"/>
          </a:p>
          <a:p>
            <a:pPr indent="0" lvl="0" marL="0" rtl="0" algn="l">
              <a:spcBef>
                <a:spcPts val="1600"/>
              </a:spcBef>
              <a:spcAft>
                <a:spcPts val="1600"/>
              </a:spcAft>
              <a:buNone/>
            </a:pPr>
            <a:r>
              <a:rPr lang="en" sz="2000">
                <a:latin typeface="Consolas"/>
                <a:ea typeface="Consolas"/>
                <a:cs typeface="Consolas"/>
                <a:sym typeface="Consolas"/>
              </a:rPr>
              <a:t>kubectl describe deployment customer</a:t>
            </a:r>
            <a:endParaRPr sz="2000">
              <a:latin typeface="Consolas"/>
              <a:ea typeface="Consolas"/>
              <a:cs typeface="Consolas"/>
              <a:sym typeface="Consolas"/>
            </a:endParaRPr>
          </a:p>
        </p:txBody>
      </p:sp>
      <p:sp>
        <p:nvSpPr>
          <p:cNvPr id="2009" name="Google Shape;2009;p14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4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How to add an Istio-Proxy (sidecar)?</a:t>
            </a:r>
            <a:endParaRPr sz="3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146"/>
          <p:cNvSpPr txBox="1"/>
          <p:nvPr>
            <p:ph type="title"/>
          </p:nvPr>
        </p:nvSpPr>
        <p:spPr>
          <a:xfrm>
            <a:off x="1390650" y="960475"/>
            <a:ext cx="5646600" cy="3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Traffic Control</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102"/>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2"/>
          <p:cNvSpPr txBox="1"/>
          <p:nvPr>
            <p:ph idx="1" type="body"/>
          </p:nvPr>
        </p:nvSpPr>
        <p:spPr>
          <a:xfrm>
            <a:off x="628650" y="1370013"/>
            <a:ext cx="7886700" cy="3262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1600"/>
              </a:spcAft>
              <a:buNone/>
            </a:pPr>
            <a:r>
              <a:t/>
            </a:r>
            <a:endParaRPr/>
          </a:p>
        </p:txBody>
      </p:sp>
      <p:sp>
        <p:nvSpPr>
          <p:cNvPr id="436" name="Google Shape;436;p102"/>
          <p:cNvSpPr/>
          <p:nvPr/>
        </p:nvSpPr>
        <p:spPr>
          <a:xfrm>
            <a:off x="2965983" y="93157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2"/>
          <p:cNvSpPr/>
          <p:nvPr/>
        </p:nvSpPr>
        <p:spPr>
          <a:xfrm>
            <a:off x="3353233"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2"/>
          <p:cNvSpPr/>
          <p:nvPr/>
        </p:nvSpPr>
        <p:spPr>
          <a:xfrm>
            <a:off x="2965808" y="932625"/>
            <a:ext cx="3477000" cy="3306900"/>
          </a:xfrm>
          <a:prstGeom prst="decagon">
            <a:avLst>
              <a:gd fmla="val 105146" name="vf"/>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2"/>
          <p:cNvSpPr txBox="1"/>
          <p:nvPr/>
        </p:nvSpPr>
        <p:spPr>
          <a:xfrm>
            <a:off x="5478249"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440" name="Google Shape;440;p102"/>
          <p:cNvSpPr/>
          <p:nvPr/>
        </p:nvSpPr>
        <p:spPr>
          <a:xfrm>
            <a:off x="33893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2"/>
          <p:cNvSpPr/>
          <p:nvPr/>
        </p:nvSpPr>
        <p:spPr>
          <a:xfrm>
            <a:off x="35417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2"/>
          <p:cNvSpPr/>
          <p:nvPr/>
        </p:nvSpPr>
        <p:spPr>
          <a:xfrm>
            <a:off x="4075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2"/>
          <p:cNvSpPr/>
          <p:nvPr/>
        </p:nvSpPr>
        <p:spPr>
          <a:xfrm>
            <a:off x="41513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2"/>
          <p:cNvSpPr/>
          <p:nvPr/>
        </p:nvSpPr>
        <p:spPr>
          <a:xfrm>
            <a:off x="4456125" y="1067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2"/>
          <p:cNvSpPr/>
          <p:nvPr/>
        </p:nvSpPr>
        <p:spPr>
          <a:xfrm>
            <a:off x="48371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2"/>
          <p:cNvSpPr/>
          <p:nvPr/>
        </p:nvSpPr>
        <p:spPr>
          <a:xfrm>
            <a:off x="48371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2"/>
          <p:cNvSpPr/>
          <p:nvPr/>
        </p:nvSpPr>
        <p:spPr>
          <a:xfrm>
            <a:off x="5522925" y="1753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2"/>
          <p:cNvSpPr/>
          <p:nvPr/>
        </p:nvSpPr>
        <p:spPr>
          <a:xfrm>
            <a:off x="5218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2"/>
          <p:cNvSpPr/>
          <p:nvPr/>
        </p:nvSpPr>
        <p:spPr>
          <a:xfrm>
            <a:off x="4456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2"/>
          <p:cNvSpPr/>
          <p:nvPr/>
        </p:nvSpPr>
        <p:spPr>
          <a:xfrm>
            <a:off x="51419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2"/>
          <p:cNvSpPr/>
          <p:nvPr/>
        </p:nvSpPr>
        <p:spPr>
          <a:xfrm>
            <a:off x="32369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2"/>
          <p:cNvSpPr/>
          <p:nvPr/>
        </p:nvSpPr>
        <p:spPr>
          <a:xfrm>
            <a:off x="57515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2"/>
          <p:cNvSpPr/>
          <p:nvPr/>
        </p:nvSpPr>
        <p:spPr>
          <a:xfrm>
            <a:off x="3922725" y="2820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2"/>
          <p:cNvSpPr/>
          <p:nvPr/>
        </p:nvSpPr>
        <p:spPr>
          <a:xfrm>
            <a:off x="35417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2"/>
          <p:cNvSpPr/>
          <p:nvPr/>
        </p:nvSpPr>
        <p:spPr>
          <a:xfrm>
            <a:off x="4075125" y="3506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2"/>
          <p:cNvSpPr/>
          <p:nvPr/>
        </p:nvSpPr>
        <p:spPr>
          <a:xfrm>
            <a:off x="4608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2"/>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2"/>
          <p:cNvSpPr/>
          <p:nvPr/>
        </p:nvSpPr>
        <p:spPr>
          <a:xfrm>
            <a:off x="4608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Modules</a:t>
            </a:r>
            <a:endParaRPr sz="3000">
              <a:solidFill>
                <a:schemeClr val="dk1"/>
              </a:solidFill>
            </a:endParaRPr>
          </a:p>
        </p:txBody>
      </p:sp>
      <p:sp>
        <p:nvSpPr>
          <p:cNvPr id="460" name="Google Shape;460;p102"/>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147"/>
          <p:cNvSpPr/>
          <p:nvPr/>
        </p:nvSpPr>
        <p:spPr>
          <a:xfrm>
            <a:off x="5803405" y="2266742"/>
            <a:ext cx="1527000" cy="1527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021" name="Google Shape;2021;p147"/>
          <p:cNvSpPr/>
          <p:nvPr/>
        </p:nvSpPr>
        <p:spPr>
          <a:xfrm>
            <a:off x="4657731" y="780078"/>
            <a:ext cx="1526700" cy="1527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022" name="Google Shape;2022;p147"/>
          <p:cNvSpPr txBox="1"/>
          <p:nvPr>
            <p:ph type="title"/>
          </p:nvPr>
        </p:nvSpPr>
        <p:spPr>
          <a:xfrm>
            <a:off x="1390650" y="960481"/>
            <a:ext cx="4304100" cy="3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Blue/Green Deployment</a:t>
            </a:r>
            <a:endParaRPr sz="28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pic>
        <p:nvPicPr>
          <p:cNvPr id="2027" name="Google Shape;2027;p148"/>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028" name="Google Shape;2028;p148"/>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029" name="Google Shape;2029;p148"/>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030" name="Google Shape;2030;p148"/>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031" name="Google Shape;2031;p148"/>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032" name="Google Shape;2032;p148"/>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033" name="Google Shape;2033;p148"/>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034" name="Google Shape;2034;p148"/>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035" name="Google Shape;2035;p148"/>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036" name="Google Shape;2036;p148"/>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037" name="Google Shape;2037;p148"/>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38" name="Google Shape;2038;p148"/>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39" name="Google Shape;2039;p148"/>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040" name="Google Shape;2040;p148"/>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041" name="Google Shape;2041;p148"/>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042" name="Google Shape;2042;p148"/>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043" name="Google Shape;2043;p148"/>
          <p:cNvSpPr/>
          <p:nvPr/>
        </p:nvSpPr>
        <p:spPr>
          <a:xfrm>
            <a:off x="1595991" y="2035891"/>
            <a:ext cx="381000" cy="381000"/>
          </a:xfrm>
          <a:prstGeom prst="ellipse">
            <a:avLst/>
          </a:prstGeom>
          <a:solidFill>
            <a:srgbClr val="3F3F3F"/>
          </a:solidFill>
          <a:ln cap="flat" cmpd="sng" w="22225">
            <a:solidFill>
              <a:srgbClr val="3F3F3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verpass"/>
              <a:buNone/>
            </a:pPr>
            <a:r>
              <a:rPr b="0" i="0" lang="en" sz="700" u="none" cap="none" strike="noStrike">
                <a:solidFill>
                  <a:srgbClr val="FFFFFF"/>
                </a:solidFill>
                <a:latin typeface="Overpass"/>
                <a:ea typeface="Overpass"/>
                <a:cs typeface="Overpass"/>
                <a:sym typeface="Overpass"/>
              </a:rPr>
              <a:t>BUILD</a:t>
            </a:r>
            <a:endParaRPr/>
          </a:p>
        </p:txBody>
      </p:sp>
      <p:sp>
        <p:nvSpPr>
          <p:cNvPr id="2044" name="Google Shape;2044;p148"/>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045" name="Google Shape;2045;p148"/>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046" name="Google Shape;2046;p148"/>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047" name="Google Shape;2047;p148"/>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048" name="Google Shape;2048;p148"/>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049" name="Google Shape;2049;p148"/>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050" name="Google Shape;2050;p14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pic>
        <p:nvPicPr>
          <p:cNvPr id="2055" name="Google Shape;2055;p149"/>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056" name="Google Shape;2056;p149"/>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057" name="Google Shape;2057;p149"/>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058" name="Google Shape;2058;p149"/>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059" name="Google Shape;2059;p149"/>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060" name="Google Shape;2060;p149"/>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061" name="Google Shape;2061;p149"/>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062" name="Google Shape;2062;p149"/>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063" name="Google Shape;2063;p149"/>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064" name="Google Shape;2064;p149"/>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065" name="Google Shape;2065;p149"/>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66" name="Google Shape;2066;p149"/>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67" name="Google Shape;2067;p149"/>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068" name="Google Shape;2068;p149"/>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069" name="Google Shape;2069;p149"/>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070" name="Google Shape;2070;p149"/>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071" name="Google Shape;2071;p149"/>
          <p:cNvSpPr/>
          <p:nvPr/>
        </p:nvSpPr>
        <p:spPr>
          <a:xfrm>
            <a:off x="2280606" y="2035891"/>
            <a:ext cx="381000" cy="381000"/>
          </a:xfrm>
          <a:prstGeom prst="ellipse">
            <a:avLst/>
          </a:prstGeom>
          <a:solidFill>
            <a:srgbClr val="3F3F3F"/>
          </a:solidFill>
          <a:ln cap="flat" cmpd="sng" w="22225">
            <a:solidFill>
              <a:srgbClr val="3F3F3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verpass"/>
              <a:buNone/>
            </a:pPr>
            <a:r>
              <a:rPr b="0" i="0" lang="en" sz="700" u="none" cap="none" strike="noStrike">
                <a:solidFill>
                  <a:srgbClr val="FFFFFF"/>
                </a:solidFill>
                <a:latin typeface="Overpass"/>
                <a:ea typeface="Overpass"/>
                <a:cs typeface="Overpass"/>
                <a:sym typeface="Overpass"/>
              </a:rPr>
              <a:t>BUILD</a:t>
            </a:r>
            <a:endParaRPr/>
          </a:p>
        </p:txBody>
      </p:sp>
      <p:sp>
        <p:nvSpPr>
          <p:cNvPr id="2072" name="Google Shape;2072;p149"/>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073" name="Google Shape;2073;p149"/>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074" name="Google Shape;2074;p149"/>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075" name="Google Shape;2075;p149"/>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076" name="Google Shape;2076;p149"/>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077" name="Google Shape;2077;p149"/>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078" name="Google Shape;2078;p149"/>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15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pic>
        <p:nvPicPr>
          <p:cNvPr id="2084" name="Google Shape;2084;p150"/>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085" name="Google Shape;2085;p150"/>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086" name="Google Shape;2086;p150"/>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087" name="Google Shape;2087;p150"/>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088" name="Google Shape;2088;p150"/>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089" name="Google Shape;2089;p150"/>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090" name="Google Shape;2090;p150"/>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091" name="Google Shape;2091;p150"/>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092" name="Google Shape;2092;p150"/>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093" name="Google Shape;2093;p150"/>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094" name="Google Shape;2094;p150"/>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95" name="Google Shape;2095;p150"/>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096" name="Google Shape;2096;p150"/>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097" name="Google Shape;2097;p150"/>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098" name="Google Shape;2098;p150"/>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099" name="Google Shape;2099;p150"/>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100" name="Google Shape;2100;p150"/>
          <p:cNvSpPr/>
          <p:nvPr/>
        </p:nvSpPr>
        <p:spPr>
          <a:xfrm>
            <a:off x="3048000" y="2035891"/>
            <a:ext cx="381000" cy="381000"/>
          </a:xfrm>
          <a:prstGeom prst="ellipse">
            <a:avLst/>
          </a:prstGeom>
          <a:solidFill>
            <a:srgbClr val="3F3F3F"/>
          </a:solidFill>
          <a:ln cap="flat" cmpd="sng" w="22225">
            <a:solidFill>
              <a:srgbClr val="3F3F3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verpass"/>
              <a:buNone/>
            </a:pPr>
            <a:r>
              <a:rPr b="0" i="0" lang="en" sz="700" u="none" cap="none" strike="noStrike">
                <a:solidFill>
                  <a:srgbClr val="FFFFFF"/>
                </a:solidFill>
                <a:latin typeface="Overpass"/>
                <a:ea typeface="Overpass"/>
                <a:cs typeface="Overpass"/>
                <a:sym typeface="Overpass"/>
              </a:rPr>
              <a:t>BUILD</a:t>
            </a:r>
            <a:endParaRPr/>
          </a:p>
        </p:txBody>
      </p:sp>
      <p:sp>
        <p:nvSpPr>
          <p:cNvPr id="2101" name="Google Shape;2101;p150"/>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102" name="Google Shape;2102;p150"/>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103" name="Google Shape;2103;p150"/>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04" name="Google Shape;2104;p150"/>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105" name="Google Shape;2105;p150"/>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06" name="Google Shape;2106;p150"/>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15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pic>
        <p:nvPicPr>
          <p:cNvPr id="2112" name="Google Shape;2112;p151"/>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113" name="Google Shape;2113;p151"/>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114" name="Google Shape;2114;p151"/>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115" name="Google Shape;2115;p151"/>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116" name="Google Shape;2116;p151"/>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117" name="Google Shape;2117;p151"/>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118" name="Google Shape;2118;p151"/>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119" name="Google Shape;2119;p151"/>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120" name="Google Shape;2120;p151"/>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121" name="Google Shape;2121;p151"/>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122" name="Google Shape;2122;p151"/>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23" name="Google Shape;2123;p151"/>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24" name="Google Shape;2124;p151"/>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125" name="Google Shape;2125;p151"/>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126" name="Google Shape;2126;p151"/>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127" name="Google Shape;2127;p151"/>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128" name="Google Shape;2128;p151"/>
          <p:cNvSpPr/>
          <p:nvPr/>
        </p:nvSpPr>
        <p:spPr>
          <a:xfrm>
            <a:off x="3864464" y="2035891"/>
            <a:ext cx="381000" cy="381000"/>
          </a:xfrm>
          <a:prstGeom prst="ellipse">
            <a:avLst/>
          </a:prstGeom>
          <a:solidFill>
            <a:srgbClr val="3F3F3F"/>
          </a:solidFill>
          <a:ln cap="flat" cmpd="sng" w="22225">
            <a:solidFill>
              <a:srgbClr val="3F3F3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verpass"/>
              <a:buNone/>
            </a:pPr>
            <a:r>
              <a:rPr b="0" i="0" lang="en" sz="700" u="none" cap="none" strike="noStrike">
                <a:solidFill>
                  <a:srgbClr val="FFFFFF"/>
                </a:solidFill>
                <a:latin typeface="Overpass"/>
                <a:ea typeface="Overpass"/>
                <a:cs typeface="Overpass"/>
                <a:sym typeface="Overpass"/>
              </a:rPr>
              <a:t>BUILD</a:t>
            </a:r>
            <a:endParaRPr/>
          </a:p>
        </p:txBody>
      </p:sp>
      <p:sp>
        <p:nvSpPr>
          <p:cNvPr id="2129" name="Google Shape;2129;p151"/>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130" name="Google Shape;2130;p151"/>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131" name="Google Shape;2131;p151"/>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32" name="Google Shape;2132;p151"/>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133" name="Google Shape;2133;p151"/>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34" name="Google Shape;2134;p151"/>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pic>
        <p:nvPicPr>
          <p:cNvPr id="2139" name="Google Shape;2139;p152"/>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140" name="Google Shape;2140;p152"/>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141" name="Google Shape;2141;p152"/>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142" name="Google Shape;2142;p152"/>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143" name="Google Shape;2143;p152"/>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144" name="Google Shape;2144;p152"/>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145" name="Google Shape;2145;p152"/>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146" name="Google Shape;2146;p152"/>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147" name="Google Shape;2147;p152"/>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148" name="Google Shape;2148;p152"/>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149" name="Google Shape;2149;p152"/>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50" name="Google Shape;2150;p152"/>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51" name="Google Shape;2151;p152"/>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152" name="Google Shape;2152;p152"/>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153" name="Google Shape;2153;p152"/>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154" name="Google Shape;2154;p152"/>
          <p:cNvSpPr/>
          <p:nvPr/>
        </p:nvSpPr>
        <p:spPr>
          <a:xfrm>
            <a:off x="4342767" y="2190305"/>
            <a:ext cx="381000" cy="381000"/>
          </a:xfrm>
          <a:prstGeom prst="ellipse">
            <a:avLst/>
          </a:prstGeom>
          <a:solidFill>
            <a:srgbClr val="3F3F3F"/>
          </a:solidFill>
          <a:ln cap="flat" cmpd="sng" w="22225">
            <a:solidFill>
              <a:srgbClr val="3F3F3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verpass"/>
              <a:buNone/>
            </a:pPr>
            <a:r>
              <a:rPr b="0" i="0" lang="en" sz="700" u="none" cap="none" strike="noStrike">
                <a:solidFill>
                  <a:srgbClr val="FFFFFF"/>
                </a:solidFill>
                <a:latin typeface="Overpass"/>
                <a:ea typeface="Overpass"/>
                <a:cs typeface="Overpass"/>
                <a:sym typeface="Overpass"/>
              </a:rPr>
              <a:t>BUILD</a:t>
            </a:r>
            <a:endParaRPr/>
          </a:p>
        </p:txBody>
      </p:sp>
      <p:sp>
        <p:nvSpPr>
          <p:cNvPr id="2155" name="Google Shape;2155;p152"/>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156" name="Google Shape;2156;p152"/>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157" name="Google Shape;2157;p152"/>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58" name="Google Shape;2158;p152"/>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159" name="Google Shape;2159;p152"/>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60" name="Google Shape;2160;p152"/>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161" name="Google Shape;2161;p152"/>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162" name="Google Shape;2162;p15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pic>
        <p:nvPicPr>
          <p:cNvPr id="2167" name="Google Shape;2167;p153"/>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168" name="Google Shape;2168;p153"/>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169" name="Google Shape;2169;p153"/>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170" name="Google Shape;2170;p153"/>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171" name="Google Shape;2171;p153"/>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172" name="Google Shape;2172;p153"/>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173" name="Google Shape;2173;p153"/>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174" name="Google Shape;2174;p153"/>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175" name="Google Shape;2175;p153"/>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176" name="Google Shape;2176;p153"/>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177" name="Google Shape;2177;p153"/>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78" name="Google Shape;2178;p153"/>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179" name="Google Shape;2179;p153"/>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180" name="Google Shape;2180;p153"/>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181" name="Google Shape;2181;p153"/>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182" name="Google Shape;2182;p153"/>
          <p:cNvSpPr/>
          <p:nvPr/>
        </p:nvSpPr>
        <p:spPr>
          <a:xfrm>
            <a:off x="4660398" y="2266718"/>
            <a:ext cx="381000" cy="381000"/>
          </a:xfrm>
          <a:prstGeom prst="ellipse">
            <a:avLst/>
          </a:prstGeom>
          <a:solidFill>
            <a:srgbClr val="92D400"/>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183" name="Google Shape;2183;p153"/>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184" name="Google Shape;2184;p153"/>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185" name="Google Shape;2185;p153"/>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86" name="Google Shape;2186;p153"/>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187" name="Google Shape;2187;p153"/>
          <p:cNvSpPr/>
          <p:nvPr/>
        </p:nvSpPr>
        <p:spPr>
          <a:xfrm>
            <a:off x="4660398" y="1829808"/>
            <a:ext cx="381000" cy="381000"/>
          </a:xfrm>
          <a:prstGeom prst="ellipse">
            <a:avLst/>
          </a:prstGeom>
          <a:solidFill>
            <a:srgbClr val="008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188" name="Google Shape;2188;p153"/>
          <p:cNvCxnSpPr/>
          <p:nvPr/>
        </p:nvCxnSpPr>
        <p:spPr>
          <a:xfrm flipH="1" rot="10800000">
            <a:off x="5085369" y="2210863"/>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189" name="Google Shape;2189;p153"/>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pic>
        <p:nvPicPr>
          <p:cNvPr id="2194" name="Google Shape;2194;p154"/>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195" name="Google Shape;2195;p154"/>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196" name="Google Shape;2196;p154"/>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197" name="Google Shape;2197;p154"/>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198" name="Google Shape;2198;p154"/>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199" name="Google Shape;2199;p154"/>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200" name="Google Shape;2200;p154"/>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201" name="Google Shape;2201;p154"/>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202" name="Google Shape;2202;p154"/>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203" name="Google Shape;2203;p154"/>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204" name="Google Shape;2204;p154"/>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05" name="Google Shape;2205;p154"/>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06" name="Google Shape;2206;p154"/>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207" name="Google Shape;2207;p154"/>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208" name="Google Shape;2208;p154"/>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209" name="Google Shape;2209;p154"/>
          <p:cNvSpPr/>
          <p:nvPr/>
        </p:nvSpPr>
        <p:spPr>
          <a:xfrm>
            <a:off x="4660398" y="2266718"/>
            <a:ext cx="381000" cy="381000"/>
          </a:xfrm>
          <a:prstGeom prst="ellipse">
            <a:avLst/>
          </a:prstGeom>
          <a:solidFill>
            <a:srgbClr val="92D400"/>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210" name="Google Shape;2210;p154"/>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211" name="Google Shape;2211;p154"/>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212" name="Google Shape;2212;p154"/>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213" name="Google Shape;2213;p154"/>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214" name="Google Shape;2214;p154"/>
          <p:cNvSpPr/>
          <p:nvPr/>
        </p:nvSpPr>
        <p:spPr>
          <a:xfrm>
            <a:off x="4660398" y="1829808"/>
            <a:ext cx="381000" cy="381000"/>
          </a:xfrm>
          <a:prstGeom prst="ellipse">
            <a:avLst/>
          </a:prstGeom>
          <a:solidFill>
            <a:srgbClr val="008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215" name="Google Shape;2215;p154"/>
          <p:cNvCxnSpPr/>
          <p:nvPr/>
        </p:nvCxnSpPr>
        <p:spPr>
          <a:xfrm flipH="1" rot="10800000">
            <a:off x="5085369" y="2210863"/>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216" name="Google Shape;2216;p15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
        <p:nvSpPr>
          <p:cNvPr id="2217" name="Google Shape;2217;p154"/>
          <p:cNvSpPr txBox="1"/>
          <p:nvPr/>
        </p:nvSpPr>
        <p:spPr>
          <a:xfrm>
            <a:off x="4681800" y="2301813"/>
            <a:ext cx="3330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verpass"/>
                <a:ea typeface="Overpass"/>
                <a:cs typeface="Overpass"/>
                <a:sym typeface="Overpass"/>
              </a:rPr>
              <a:t>x</a:t>
            </a:r>
            <a:endParaRPr>
              <a:solidFill>
                <a:srgbClr val="FF0000"/>
              </a:solidFill>
              <a:latin typeface="Overpass"/>
              <a:ea typeface="Overpass"/>
              <a:cs typeface="Overpass"/>
              <a:sym typeface="Overpas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pic>
        <p:nvPicPr>
          <p:cNvPr id="2222" name="Google Shape;2222;p155"/>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223" name="Google Shape;2223;p155"/>
          <p:cNvPicPr preferRelativeResize="0"/>
          <p:nvPr/>
        </p:nvPicPr>
        <p:blipFill rotWithShape="1">
          <a:blip r:embed="rId4">
            <a:alphaModFix/>
          </a:blip>
          <a:srcRect b="0" l="0" r="0" t="0"/>
          <a:stretch/>
        </p:blipFill>
        <p:spPr>
          <a:xfrm>
            <a:off x="539072" y="1921442"/>
            <a:ext cx="534000" cy="621000"/>
          </a:xfrm>
          <a:prstGeom prst="rect">
            <a:avLst/>
          </a:prstGeom>
          <a:noFill/>
          <a:ln>
            <a:noFill/>
          </a:ln>
        </p:spPr>
      </p:pic>
      <p:pic>
        <p:nvPicPr>
          <p:cNvPr id="2224" name="Google Shape;2224;p155"/>
          <p:cNvPicPr preferRelativeResize="0"/>
          <p:nvPr/>
        </p:nvPicPr>
        <p:blipFill rotWithShape="1">
          <a:blip r:embed="rId5">
            <a:alphaModFix/>
          </a:blip>
          <a:srcRect b="0" l="0" r="0" t="0"/>
          <a:stretch/>
        </p:blipFill>
        <p:spPr>
          <a:xfrm>
            <a:off x="8210545" y="1885784"/>
            <a:ext cx="394500" cy="692400"/>
          </a:xfrm>
          <a:prstGeom prst="rect">
            <a:avLst/>
          </a:prstGeom>
          <a:noFill/>
          <a:ln>
            <a:noFill/>
          </a:ln>
        </p:spPr>
      </p:pic>
      <p:pic>
        <p:nvPicPr>
          <p:cNvPr id="2225" name="Google Shape;2225;p155"/>
          <p:cNvPicPr preferRelativeResize="0"/>
          <p:nvPr/>
        </p:nvPicPr>
        <p:blipFill rotWithShape="1">
          <a:blip r:embed="rId6">
            <a:alphaModFix/>
          </a:blip>
          <a:srcRect b="0" l="0" r="0" t="0"/>
          <a:stretch/>
        </p:blipFill>
        <p:spPr>
          <a:xfrm>
            <a:off x="7320871" y="1960851"/>
            <a:ext cx="741600" cy="542400"/>
          </a:xfrm>
          <a:prstGeom prst="rect">
            <a:avLst/>
          </a:prstGeom>
          <a:noFill/>
          <a:ln>
            <a:noFill/>
          </a:ln>
        </p:spPr>
      </p:pic>
      <p:sp>
        <p:nvSpPr>
          <p:cNvPr id="2226" name="Google Shape;2226;p155"/>
          <p:cNvSpPr txBox="1"/>
          <p:nvPr/>
        </p:nvSpPr>
        <p:spPr>
          <a:xfrm>
            <a:off x="1732366" y="3142117"/>
            <a:ext cx="1143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DEVELOPMENT</a:t>
            </a:r>
            <a:endParaRPr/>
          </a:p>
        </p:txBody>
      </p:sp>
      <p:sp>
        <p:nvSpPr>
          <p:cNvPr id="2227" name="Google Shape;2227;p155"/>
          <p:cNvSpPr txBox="1"/>
          <p:nvPr/>
        </p:nvSpPr>
        <p:spPr>
          <a:xfrm>
            <a:off x="2951797" y="3142117"/>
            <a:ext cx="3810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QA</a:t>
            </a:r>
            <a:endParaRPr/>
          </a:p>
        </p:txBody>
      </p:sp>
      <p:sp>
        <p:nvSpPr>
          <p:cNvPr id="2228" name="Google Shape;2228;p155"/>
          <p:cNvSpPr txBox="1"/>
          <p:nvPr/>
        </p:nvSpPr>
        <p:spPr>
          <a:xfrm>
            <a:off x="3534387" y="3142117"/>
            <a:ext cx="6858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STAGING</a:t>
            </a:r>
            <a:endParaRPr/>
          </a:p>
        </p:txBody>
      </p:sp>
      <p:sp>
        <p:nvSpPr>
          <p:cNvPr id="2229" name="Google Shape;2229;p155"/>
          <p:cNvSpPr txBox="1"/>
          <p:nvPr/>
        </p:nvSpPr>
        <p:spPr>
          <a:xfrm>
            <a:off x="4355942" y="3142117"/>
            <a:ext cx="9903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PRODUCTION</a:t>
            </a:r>
            <a:endParaRPr/>
          </a:p>
        </p:txBody>
      </p:sp>
      <p:sp>
        <p:nvSpPr>
          <p:cNvPr id="2230" name="Google Shape;2230;p155"/>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ROUTER</a:t>
            </a:r>
            <a:endParaRPr/>
          </a:p>
        </p:txBody>
      </p:sp>
      <p:sp>
        <p:nvSpPr>
          <p:cNvPr id="2231" name="Google Shape;2231;p155"/>
          <p:cNvSpPr txBox="1"/>
          <p:nvPr/>
        </p:nvSpPr>
        <p:spPr>
          <a:xfrm>
            <a:off x="7309413" y="3142117"/>
            <a:ext cx="1295400" cy="27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USERS</a:t>
            </a:r>
            <a:endParaRPr/>
          </a:p>
        </p:txBody>
      </p:sp>
      <p:cxnSp>
        <p:nvCxnSpPr>
          <p:cNvPr id="2232" name="Google Shape;2232;p155"/>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33" name="Google Shape;2233;p155"/>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34" name="Google Shape;2234;p155"/>
          <p:cNvCxnSpPr/>
          <p:nvPr/>
        </p:nvCxnSpPr>
        <p:spPr>
          <a:xfrm>
            <a:off x="3877228" y="2729592"/>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235" name="Google Shape;2235;p155"/>
          <p:cNvCxnSpPr/>
          <p:nvPr/>
        </p:nvCxnSpPr>
        <p:spPr>
          <a:xfrm>
            <a:off x="4851069"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236" name="Google Shape;2236;p155"/>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237" name="Google Shape;2237;p155"/>
          <p:cNvSpPr txBox="1"/>
          <p:nvPr/>
        </p:nvSpPr>
        <p:spPr>
          <a:xfrm>
            <a:off x="539072" y="2172483"/>
            <a:ext cx="5340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Font typeface="Overpass"/>
              <a:buNone/>
            </a:pPr>
            <a:r>
              <a:rPr b="0" i="0" lang="en" sz="1100" u="none" cap="none" strike="noStrike">
                <a:solidFill>
                  <a:srgbClr val="595959"/>
                </a:solidFill>
                <a:latin typeface="Overpass"/>
                <a:ea typeface="Overpass"/>
                <a:cs typeface="Overpass"/>
                <a:sym typeface="Overpass"/>
              </a:rPr>
              <a:t>SCM</a:t>
            </a:r>
            <a:endParaRPr/>
          </a:p>
        </p:txBody>
      </p:sp>
      <p:cxnSp>
        <p:nvCxnSpPr>
          <p:cNvPr id="2238" name="Google Shape;2238;p155"/>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239" name="Google Shape;2239;p155"/>
          <p:cNvSpPr/>
          <p:nvPr/>
        </p:nvSpPr>
        <p:spPr>
          <a:xfrm rot="-2700000">
            <a:off x="5989854" y="1981011"/>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240" name="Google Shape;2240;p155"/>
          <p:cNvCxnSpPr/>
          <p:nvPr/>
        </p:nvCxnSpPr>
        <p:spPr>
          <a:xfrm>
            <a:off x="6237578" y="2680322"/>
            <a:ext cx="0" cy="396300"/>
          </a:xfrm>
          <a:prstGeom prst="straightConnector1">
            <a:avLst/>
          </a:prstGeom>
          <a:noFill/>
          <a:ln cap="flat" cmpd="sng" w="15875">
            <a:solidFill>
              <a:srgbClr val="D0CECE"/>
            </a:solidFill>
            <a:prstDash val="solid"/>
            <a:miter lim="8000"/>
            <a:headEnd len="sm" w="sm" type="none"/>
            <a:tailEnd len="sm" w="sm" type="none"/>
          </a:ln>
        </p:spPr>
      </p:cxnSp>
      <p:sp>
        <p:nvSpPr>
          <p:cNvPr id="2241" name="Google Shape;2241;p155"/>
          <p:cNvSpPr/>
          <p:nvPr/>
        </p:nvSpPr>
        <p:spPr>
          <a:xfrm>
            <a:off x="4660398" y="1829808"/>
            <a:ext cx="381000" cy="381000"/>
          </a:xfrm>
          <a:prstGeom prst="ellipse">
            <a:avLst/>
          </a:prstGeom>
          <a:solidFill>
            <a:srgbClr val="0088CE"/>
          </a:solidFill>
          <a:ln cap="flat" cmpd="sng" w="22225">
            <a:solidFill>
              <a:srgbClr val="3F3F3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cxnSp>
        <p:nvCxnSpPr>
          <p:cNvPr id="2242" name="Google Shape;2242;p155"/>
          <p:cNvCxnSpPr/>
          <p:nvPr/>
        </p:nvCxnSpPr>
        <p:spPr>
          <a:xfrm>
            <a:off x="5085369" y="2035891"/>
            <a:ext cx="745800" cy="182100"/>
          </a:xfrm>
          <a:prstGeom prst="straightConnector1">
            <a:avLst/>
          </a:prstGeom>
          <a:noFill/>
          <a:ln cap="flat" cmpd="sng" w="12700">
            <a:solidFill>
              <a:srgbClr val="3A3838"/>
            </a:solidFill>
            <a:prstDash val="dot"/>
            <a:miter lim="8000"/>
            <a:headEnd len="med" w="med" type="stealth"/>
            <a:tailEnd len="med" w="med" type="stealth"/>
          </a:ln>
        </p:spPr>
      </p:cxnSp>
      <p:sp>
        <p:nvSpPr>
          <p:cNvPr id="2243" name="Google Shape;2243;p155"/>
          <p:cNvSpPr/>
          <p:nvPr/>
        </p:nvSpPr>
        <p:spPr>
          <a:xfrm>
            <a:off x="4660398" y="2266718"/>
            <a:ext cx="381000" cy="381000"/>
          </a:xfrm>
          <a:prstGeom prst="ellipse">
            <a:avLst/>
          </a:prstGeom>
          <a:solidFill>
            <a:srgbClr val="92D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sp>
        <p:nvSpPr>
          <p:cNvPr id="2244" name="Google Shape;2244;p15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Blue/Green Deployment</a:t>
            </a:r>
            <a:endParaRPr sz="2800">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5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6"/>
          <p:cNvSpPr txBox="1"/>
          <p:nvPr>
            <p:ph type="title"/>
          </p:nvPr>
        </p:nvSpPr>
        <p:spPr>
          <a:xfrm>
            <a:off x="2882325" y="655925"/>
            <a:ext cx="4562100" cy="17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Demo Blue/Green</a:t>
            </a:r>
            <a:endParaRPr sz="2800">
              <a:solidFill>
                <a:schemeClr val="dk1"/>
              </a:solidFill>
            </a:endParaRPr>
          </a:p>
        </p:txBody>
      </p:sp>
      <p:sp>
        <p:nvSpPr>
          <p:cNvPr id="2251" name="Google Shape;2251;p156"/>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rPr>
              <a:t>Only </a:t>
            </a:r>
            <a:r>
              <a:rPr lang="en" sz="2400">
                <a:solidFill>
                  <a:srgbClr val="FFFFFF"/>
                </a:solidFill>
              </a:rPr>
              <a:t>Recommendation-v2</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Only Recommendation-v1</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Both (Delete Rule)</a:t>
            </a:r>
            <a:endParaRPr sz="2400">
              <a:solidFill>
                <a:srgbClr val="FFFFFF"/>
              </a:solidFill>
            </a:endParaRPr>
          </a:p>
          <a:p>
            <a:pPr indent="0" lvl="0" marL="0" rtl="0" algn="l">
              <a:spcBef>
                <a:spcPts val="0"/>
              </a:spcBef>
              <a:spcAft>
                <a:spcPts val="0"/>
              </a:spcAft>
              <a:buClr>
                <a:srgbClr val="000000"/>
              </a:buClr>
              <a:buSzPts val="1100"/>
              <a:buFont typeface="Arial"/>
              <a:buNone/>
            </a:pPr>
            <a:r>
              <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10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3"/>
          <p:cNvSpPr txBox="1"/>
          <p:nvPr>
            <p:ph idx="1" type="body"/>
          </p:nvPr>
        </p:nvSpPr>
        <p:spPr>
          <a:xfrm>
            <a:off x="628650" y="1370013"/>
            <a:ext cx="7886700" cy="3262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1600"/>
              </a:spcAft>
              <a:buNone/>
            </a:pPr>
            <a:r>
              <a:t/>
            </a:r>
            <a:endParaRPr/>
          </a:p>
        </p:txBody>
      </p:sp>
      <p:sp>
        <p:nvSpPr>
          <p:cNvPr id="467" name="Google Shape;467;p103"/>
          <p:cNvSpPr/>
          <p:nvPr/>
        </p:nvSpPr>
        <p:spPr>
          <a:xfrm>
            <a:off x="2965983" y="93157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3"/>
          <p:cNvSpPr/>
          <p:nvPr/>
        </p:nvSpPr>
        <p:spPr>
          <a:xfrm>
            <a:off x="3353233" y="1068000"/>
            <a:ext cx="2917200" cy="296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03"/>
          <p:cNvSpPr/>
          <p:nvPr/>
        </p:nvSpPr>
        <p:spPr>
          <a:xfrm>
            <a:off x="2965808" y="932625"/>
            <a:ext cx="3477000" cy="3306900"/>
          </a:xfrm>
          <a:prstGeom prst="decagon">
            <a:avLst>
              <a:gd fmla="val 105146" name="vf"/>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3"/>
          <p:cNvSpPr txBox="1"/>
          <p:nvPr/>
        </p:nvSpPr>
        <p:spPr>
          <a:xfrm>
            <a:off x="5478249"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471" name="Google Shape;471;p103"/>
          <p:cNvSpPr/>
          <p:nvPr/>
        </p:nvSpPr>
        <p:spPr>
          <a:xfrm>
            <a:off x="33893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3"/>
          <p:cNvSpPr/>
          <p:nvPr/>
        </p:nvSpPr>
        <p:spPr>
          <a:xfrm>
            <a:off x="35417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3"/>
          <p:cNvSpPr/>
          <p:nvPr/>
        </p:nvSpPr>
        <p:spPr>
          <a:xfrm>
            <a:off x="4075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3"/>
          <p:cNvSpPr/>
          <p:nvPr/>
        </p:nvSpPr>
        <p:spPr>
          <a:xfrm>
            <a:off x="41513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03"/>
          <p:cNvSpPr/>
          <p:nvPr/>
        </p:nvSpPr>
        <p:spPr>
          <a:xfrm>
            <a:off x="4456125" y="1067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3"/>
          <p:cNvSpPr/>
          <p:nvPr/>
        </p:nvSpPr>
        <p:spPr>
          <a:xfrm>
            <a:off x="48371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3"/>
          <p:cNvSpPr/>
          <p:nvPr/>
        </p:nvSpPr>
        <p:spPr>
          <a:xfrm>
            <a:off x="48371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3"/>
          <p:cNvSpPr/>
          <p:nvPr/>
        </p:nvSpPr>
        <p:spPr>
          <a:xfrm>
            <a:off x="5522925" y="1753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3"/>
          <p:cNvSpPr/>
          <p:nvPr/>
        </p:nvSpPr>
        <p:spPr>
          <a:xfrm>
            <a:off x="5218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3"/>
          <p:cNvSpPr/>
          <p:nvPr/>
        </p:nvSpPr>
        <p:spPr>
          <a:xfrm>
            <a:off x="4456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3"/>
          <p:cNvSpPr/>
          <p:nvPr/>
        </p:nvSpPr>
        <p:spPr>
          <a:xfrm>
            <a:off x="51419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3"/>
          <p:cNvSpPr/>
          <p:nvPr/>
        </p:nvSpPr>
        <p:spPr>
          <a:xfrm>
            <a:off x="32369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3"/>
          <p:cNvSpPr/>
          <p:nvPr/>
        </p:nvSpPr>
        <p:spPr>
          <a:xfrm>
            <a:off x="57515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3"/>
          <p:cNvSpPr/>
          <p:nvPr/>
        </p:nvSpPr>
        <p:spPr>
          <a:xfrm>
            <a:off x="3922725" y="2820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3"/>
          <p:cNvSpPr/>
          <p:nvPr/>
        </p:nvSpPr>
        <p:spPr>
          <a:xfrm>
            <a:off x="35417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3"/>
          <p:cNvSpPr/>
          <p:nvPr/>
        </p:nvSpPr>
        <p:spPr>
          <a:xfrm>
            <a:off x="4075125" y="3506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3"/>
          <p:cNvSpPr/>
          <p:nvPr/>
        </p:nvSpPr>
        <p:spPr>
          <a:xfrm>
            <a:off x="4608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3"/>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3"/>
          <p:cNvSpPr/>
          <p:nvPr/>
        </p:nvSpPr>
        <p:spPr>
          <a:xfrm>
            <a:off x="4608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3"/>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a:t>
            </a:r>
            <a:endParaRPr sz="3000">
              <a:solidFill>
                <a:schemeClr val="dk1"/>
              </a:solidFill>
            </a:endParaRPr>
          </a:p>
        </p:txBody>
      </p:sp>
      <p:sp>
        <p:nvSpPr>
          <p:cNvPr id="491" name="Google Shape;491;p103"/>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5" name="Shape 2255"/>
        <p:cNvGrpSpPr/>
        <p:nvPr/>
      </p:nvGrpSpPr>
      <p:grpSpPr>
        <a:xfrm>
          <a:off x="0" y="0"/>
          <a:ext cx="0" cy="0"/>
          <a:chOff x="0" y="0"/>
          <a:chExt cx="0" cy="0"/>
        </a:xfrm>
      </p:grpSpPr>
      <p:sp>
        <p:nvSpPr>
          <p:cNvPr id="2256" name="Google Shape;2256;p157"/>
          <p:cNvSpPr/>
          <p:nvPr/>
        </p:nvSpPr>
        <p:spPr>
          <a:xfrm>
            <a:off x="5346201" y="1809527"/>
            <a:ext cx="1527000" cy="15270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57" name="Google Shape;2257;p157"/>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57"/>
          <p:cNvSpPr/>
          <p:nvPr/>
        </p:nvSpPr>
        <p:spPr>
          <a:xfrm>
            <a:off x="6286805" y="2312688"/>
            <a:ext cx="438900" cy="4416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259" name="Google Shape;2259;p157"/>
          <p:cNvSpPr txBox="1"/>
          <p:nvPr>
            <p:ph type="title"/>
          </p:nvPr>
        </p:nvSpPr>
        <p:spPr>
          <a:xfrm>
            <a:off x="1314450" y="960481"/>
            <a:ext cx="4304100" cy="3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Canary</a:t>
            </a:r>
            <a:endParaRPr>
              <a:solidFill>
                <a:schemeClr val="dk1"/>
              </a:solidFill>
            </a:endParaRPr>
          </a:p>
          <a:p>
            <a:pPr indent="0" lvl="0" marL="0" rtl="0" algn="l">
              <a:spcBef>
                <a:spcPts val="0"/>
              </a:spcBef>
              <a:spcAft>
                <a:spcPts val="0"/>
              </a:spcAft>
              <a:buNone/>
            </a:pPr>
            <a:r>
              <a:rPr lang="en">
                <a:solidFill>
                  <a:schemeClr val="dk1"/>
                </a:solidFill>
              </a:rPr>
              <a:t>Deployment</a:t>
            </a:r>
            <a:endParaRPr sz="2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5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5" name="Google Shape;2265;p158"/>
          <p:cNvPicPr preferRelativeResize="0"/>
          <p:nvPr/>
        </p:nvPicPr>
        <p:blipFill rotWithShape="1">
          <a:blip r:embed="rId3">
            <a:alphaModFix/>
          </a:blip>
          <a:srcRect b="0" l="0" r="0" t="0"/>
          <a:stretch/>
        </p:blipFill>
        <p:spPr>
          <a:xfrm>
            <a:off x="4419600" y="1079833"/>
            <a:ext cx="4286400" cy="3200400"/>
          </a:xfrm>
          <a:prstGeom prst="rect">
            <a:avLst/>
          </a:prstGeom>
          <a:solidFill>
            <a:srgbClr val="ECECEC"/>
          </a:solidFill>
          <a:ln cap="sq" cmpd="sng" w="88900">
            <a:solidFill>
              <a:srgbClr val="FFFFFF"/>
            </a:solidFill>
            <a:prstDash val="solid"/>
            <a:miter lim="8000"/>
            <a:headEnd len="sm" w="sm" type="none"/>
            <a:tailEnd len="sm" w="sm" type="none"/>
          </a:ln>
          <a:effectLst>
            <a:outerShdw blurRad="54999" rotWithShape="0" algn="tl" dir="5400000" dist="18000">
              <a:srgbClr val="000000">
                <a:alpha val="40000"/>
              </a:srgbClr>
            </a:outerShdw>
          </a:effectLst>
        </p:spPr>
      </p:pic>
      <p:pic>
        <p:nvPicPr>
          <p:cNvPr id="2266" name="Google Shape;2266;p158"/>
          <p:cNvPicPr preferRelativeResize="0"/>
          <p:nvPr/>
        </p:nvPicPr>
        <p:blipFill rotWithShape="1">
          <a:blip r:embed="rId4">
            <a:alphaModFix/>
          </a:blip>
          <a:srcRect b="0" l="0" r="0" t="0"/>
          <a:stretch/>
        </p:blipFill>
        <p:spPr>
          <a:xfrm>
            <a:off x="457200" y="597568"/>
            <a:ext cx="3790500" cy="3695100"/>
          </a:xfrm>
          <a:prstGeom prst="rect">
            <a:avLst/>
          </a:prstGeom>
          <a:solidFill>
            <a:srgbClr val="ECECEC"/>
          </a:solidFill>
          <a:ln cap="sq" cmpd="sng" w="88900">
            <a:solidFill>
              <a:srgbClr val="FFFFFF"/>
            </a:solidFill>
            <a:prstDash val="solid"/>
            <a:miter lim="8000"/>
            <a:headEnd len="sm" w="sm" type="none"/>
            <a:tailEnd len="sm" w="sm" type="none"/>
          </a:ln>
          <a:effectLst>
            <a:outerShdw blurRad="54999" rotWithShape="0" algn="tl" dir="5400000" dist="18000">
              <a:srgbClr val="000000">
                <a:alpha val="40000"/>
              </a:srgbClr>
            </a:outerShdw>
          </a:effectLst>
        </p:spPr>
      </p:pic>
      <p:pic>
        <p:nvPicPr>
          <p:cNvPr descr="Related image" id="2267" name="Google Shape;2267;p158"/>
          <p:cNvPicPr preferRelativeResize="0"/>
          <p:nvPr/>
        </p:nvPicPr>
        <p:blipFill rotWithShape="1">
          <a:blip r:embed="rId5">
            <a:alphaModFix/>
          </a:blip>
          <a:srcRect b="0" l="0" r="0" t="0"/>
          <a:stretch/>
        </p:blipFill>
        <p:spPr>
          <a:xfrm>
            <a:off x="6172200" y="590550"/>
            <a:ext cx="1848300" cy="1353900"/>
          </a:xfrm>
          <a:prstGeom prst="rect">
            <a:avLst/>
          </a:prstGeom>
          <a:solidFill>
            <a:srgbClr val="ECECEC"/>
          </a:solidFill>
          <a:ln cap="sq" cmpd="sng" w="88900">
            <a:solidFill>
              <a:srgbClr val="FFFFFF"/>
            </a:solidFill>
            <a:prstDash val="solid"/>
            <a:miter lim="8000"/>
            <a:headEnd len="sm" w="sm" type="none"/>
            <a:tailEnd len="sm" w="sm" type="none"/>
          </a:ln>
          <a:effectLst>
            <a:outerShdw blurRad="54999" rotWithShape="0" algn="tl" dir="5400000" dist="18000">
              <a:srgbClr val="000000">
                <a:alpha val="4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1" name="Shape 2271"/>
        <p:cNvGrpSpPr/>
        <p:nvPr/>
      </p:nvGrpSpPr>
      <p:grpSpPr>
        <a:xfrm>
          <a:off x="0" y="0"/>
          <a:ext cx="0" cy="0"/>
          <a:chOff x="0" y="0"/>
          <a:chExt cx="0" cy="0"/>
        </a:xfrm>
      </p:grpSpPr>
      <p:sp>
        <p:nvSpPr>
          <p:cNvPr id="2272" name="Google Shape;2272;p159"/>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3" name="Google Shape;2273;p159"/>
          <p:cNvPicPr preferRelativeResize="0"/>
          <p:nvPr/>
        </p:nvPicPr>
        <p:blipFill>
          <a:blip r:embed="rId3">
            <a:alphaModFix/>
          </a:blip>
          <a:stretch>
            <a:fillRect/>
          </a:stretch>
        </p:blipFill>
        <p:spPr>
          <a:xfrm>
            <a:off x="2241600" y="1017725"/>
            <a:ext cx="4813200" cy="3388500"/>
          </a:xfrm>
          <a:prstGeom prst="rect">
            <a:avLst/>
          </a:prstGeom>
          <a:noFill/>
          <a:ln>
            <a:noFill/>
          </a:ln>
        </p:spPr>
      </p:pic>
      <p:sp>
        <p:nvSpPr>
          <p:cNvPr id="2274" name="Google Shape;2274;p159"/>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Canary Resuscitator</a:t>
            </a:r>
            <a:endParaRPr sz="2800">
              <a:solidFill>
                <a:schemeClr val="dk1"/>
              </a:solidFill>
            </a:endParaRPr>
          </a:p>
        </p:txBody>
      </p:sp>
      <p:sp>
        <p:nvSpPr>
          <p:cNvPr id="2275" name="Google Shape;2275;p159"/>
          <p:cNvSpPr txBox="1"/>
          <p:nvPr/>
        </p:nvSpPr>
        <p:spPr>
          <a:xfrm>
            <a:off x="609600" y="4459675"/>
            <a:ext cx="8268600" cy="52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u="sng">
                <a:solidFill>
                  <a:schemeClr val="dk1"/>
                </a:solidFill>
                <a:latin typeface="Overpass"/>
                <a:ea typeface="Overpass"/>
                <a:cs typeface="Overpass"/>
                <a:sym typeface="Overpass"/>
                <a:hlinkClick r:id="rId4"/>
              </a:rPr>
              <a:t>http://www.openculture.com/2018/05/the-device-invented-to-resuscitate-canaries-in-coal-mines-circa-1896.html</a:t>
            </a:r>
            <a:endParaRPr sz="1200">
              <a:solidFill>
                <a:schemeClr val="dk1"/>
              </a:solidFill>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Thanks to </a:t>
            </a:r>
            <a:r>
              <a:rPr b="1" lang="en" sz="1200">
                <a:solidFill>
                  <a:schemeClr val="dk1"/>
                </a:solidFill>
                <a:latin typeface="Overpass"/>
                <a:ea typeface="Overpass"/>
                <a:cs typeface="Overpass"/>
                <a:sym typeface="Overpass"/>
              </a:rPr>
              <a:t>Paolo Antinori!</a:t>
            </a:r>
            <a:endParaRPr b="1" sz="1200">
              <a:solidFill>
                <a:schemeClr val="dk1"/>
              </a:solidFill>
              <a:latin typeface="Overpass"/>
              <a:ea typeface="Overpass"/>
              <a:cs typeface="Overpass"/>
              <a:sym typeface="Overpass"/>
            </a:endParaRPr>
          </a:p>
          <a:p>
            <a:pPr indent="0" lvl="0" marL="0" rtl="0" algn="ctr">
              <a:spcBef>
                <a:spcPts val="0"/>
              </a:spcBef>
              <a:spcAft>
                <a:spcPts val="0"/>
              </a:spcAft>
              <a:buNone/>
            </a:pPr>
            <a:r>
              <a:t/>
            </a:r>
            <a:endParaRPr sz="1200">
              <a:solidFill>
                <a:schemeClr val="dk1"/>
              </a:solidFill>
              <a:latin typeface="Overpass"/>
              <a:ea typeface="Overpass"/>
              <a:cs typeface="Overpass"/>
              <a:sym typeface="Overpas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pic>
        <p:nvPicPr>
          <p:cNvPr id="2280" name="Google Shape;2280;p160"/>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281" name="Google Shape;2281;p160"/>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282" name="Google Shape;2282;p160"/>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283" name="Google Shape;2283;p160"/>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284" name="Google Shape;2284;p160"/>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285" name="Google Shape;2285;p160"/>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286" name="Google Shape;2286;p160"/>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287" name="Google Shape;2287;p160"/>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288" name="Google Shape;2288;p160"/>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289" name="Google Shape;2289;p160"/>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290" name="Google Shape;2290;p160"/>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91" name="Google Shape;2291;p160"/>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292" name="Google Shape;2292;p160"/>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293" name="Google Shape;2293;p160"/>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294" name="Google Shape;2294;p160"/>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295" name="Google Shape;2295;p160"/>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96" name="Google Shape;2296;p160"/>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297" name="Google Shape;2297;p160"/>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298" name="Google Shape;2298;p160"/>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299" name="Google Shape;2299;p160"/>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300" name="Google Shape;2300;p160"/>
          <p:cNvCxnSpPr>
            <a:stCxn id="2295"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301" name="Google Shape;2301;p160"/>
          <p:cNvSpPr/>
          <p:nvPr/>
        </p:nvSpPr>
        <p:spPr>
          <a:xfrm>
            <a:off x="1867197" y="2160269"/>
            <a:ext cx="137100" cy="137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302" name="Google Shape;2302;p16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6" name="Shape 2306"/>
        <p:cNvGrpSpPr/>
        <p:nvPr/>
      </p:nvGrpSpPr>
      <p:grpSpPr>
        <a:xfrm>
          <a:off x="0" y="0"/>
          <a:ext cx="0" cy="0"/>
          <a:chOff x="0" y="0"/>
          <a:chExt cx="0" cy="0"/>
        </a:xfrm>
      </p:grpSpPr>
      <p:pic>
        <p:nvPicPr>
          <p:cNvPr id="2307" name="Google Shape;2307;p161"/>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308" name="Google Shape;2308;p161"/>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309" name="Google Shape;2309;p161"/>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310" name="Google Shape;2310;p161"/>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311" name="Google Shape;2311;p161"/>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312" name="Google Shape;2312;p161"/>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313" name="Google Shape;2313;p161"/>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314" name="Google Shape;2314;p161"/>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315" name="Google Shape;2315;p161"/>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316" name="Google Shape;2316;p161"/>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317" name="Google Shape;2317;p161"/>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18" name="Google Shape;2318;p161"/>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19" name="Google Shape;2319;p161"/>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320" name="Google Shape;2320;p161"/>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321" name="Google Shape;2321;p161"/>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322" name="Google Shape;2322;p161"/>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23" name="Google Shape;2323;p161"/>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324" name="Google Shape;2324;p161"/>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325" name="Google Shape;2325;p161"/>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326" name="Google Shape;2326;p161"/>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327" name="Google Shape;2327;p161"/>
          <p:cNvCxnSpPr>
            <a:stCxn id="2322"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328" name="Google Shape;2328;p161"/>
          <p:cNvSpPr/>
          <p:nvPr/>
        </p:nvSpPr>
        <p:spPr>
          <a:xfrm>
            <a:off x="2400597" y="2160269"/>
            <a:ext cx="137100" cy="137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329" name="Google Shape;2329;p16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pic>
        <p:nvPicPr>
          <p:cNvPr id="2334" name="Google Shape;2334;p162"/>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335" name="Google Shape;2335;p162"/>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336" name="Google Shape;2336;p162"/>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337" name="Google Shape;2337;p162"/>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338" name="Google Shape;2338;p162"/>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339" name="Google Shape;2339;p162"/>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340" name="Google Shape;2340;p162"/>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341" name="Google Shape;2341;p162"/>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342" name="Google Shape;2342;p162"/>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343" name="Google Shape;2343;p162"/>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344" name="Google Shape;2344;p162"/>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45" name="Google Shape;2345;p162"/>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46" name="Google Shape;2346;p162"/>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347" name="Google Shape;2347;p162"/>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348" name="Google Shape;2348;p162"/>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349" name="Google Shape;2349;p162"/>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50" name="Google Shape;2350;p162"/>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351" name="Google Shape;2351;p162"/>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352" name="Google Shape;2352;p162"/>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353" name="Google Shape;2353;p162"/>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354" name="Google Shape;2354;p162"/>
          <p:cNvCxnSpPr>
            <a:stCxn id="2349"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355" name="Google Shape;2355;p162"/>
          <p:cNvSpPr/>
          <p:nvPr/>
        </p:nvSpPr>
        <p:spPr>
          <a:xfrm>
            <a:off x="3162597" y="2160269"/>
            <a:ext cx="137100" cy="137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356" name="Google Shape;2356;p16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0" name="Shape 2360"/>
        <p:cNvGrpSpPr/>
        <p:nvPr/>
      </p:nvGrpSpPr>
      <p:grpSpPr>
        <a:xfrm>
          <a:off x="0" y="0"/>
          <a:ext cx="0" cy="0"/>
          <a:chOff x="0" y="0"/>
          <a:chExt cx="0" cy="0"/>
        </a:xfrm>
      </p:grpSpPr>
      <p:pic>
        <p:nvPicPr>
          <p:cNvPr id="2361" name="Google Shape;2361;p163"/>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362" name="Google Shape;2362;p163"/>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363" name="Google Shape;2363;p163"/>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364" name="Google Shape;2364;p163"/>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365" name="Google Shape;2365;p163"/>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366" name="Google Shape;2366;p163"/>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367" name="Google Shape;2367;p163"/>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368" name="Google Shape;2368;p163"/>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369" name="Google Shape;2369;p163"/>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370" name="Google Shape;2370;p163"/>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371" name="Google Shape;2371;p163"/>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72" name="Google Shape;2372;p163"/>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73" name="Google Shape;2373;p163"/>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374" name="Google Shape;2374;p163"/>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375" name="Google Shape;2375;p163"/>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376" name="Google Shape;2376;p163"/>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77" name="Google Shape;2377;p163"/>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378" name="Google Shape;2378;p163"/>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379" name="Google Shape;2379;p163"/>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380" name="Google Shape;2380;p163"/>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381" name="Google Shape;2381;p163"/>
          <p:cNvCxnSpPr>
            <a:stCxn id="2376"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382" name="Google Shape;2382;p163"/>
          <p:cNvSpPr/>
          <p:nvPr/>
        </p:nvSpPr>
        <p:spPr>
          <a:xfrm>
            <a:off x="4076997" y="2160269"/>
            <a:ext cx="137100" cy="137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383" name="Google Shape;2383;p163"/>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pic>
        <p:nvPicPr>
          <p:cNvPr id="2388" name="Google Shape;2388;p164"/>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389" name="Google Shape;2389;p164"/>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390" name="Google Shape;2390;p164"/>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391" name="Google Shape;2391;p164"/>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392" name="Google Shape;2392;p164"/>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393" name="Google Shape;2393;p164"/>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394" name="Google Shape;2394;p164"/>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395" name="Google Shape;2395;p164"/>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396" name="Google Shape;2396;p164"/>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397" name="Google Shape;2397;p164"/>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398" name="Google Shape;2398;p164"/>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399" name="Google Shape;2399;p164"/>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00" name="Google Shape;2400;p164"/>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401" name="Google Shape;2401;p164"/>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402" name="Google Shape;2402;p164"/>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403" name="Google Shape;2403;p164"/>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04" name="Google Shape;2404;p164"/>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405" name="Google Shape;2405;p164"/>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406" name="Google Shape;2406;p164"/>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07" name="Google Shape;2407;p164"/>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408" name="Google Shape;2408;p164"/>
          <p:cNvCxnSpPr>
            <a:stCxn id="2403"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409" name="Google Shape;2409;p164"/>
          <p:cNvSpPr/>
          <p:nvPr/>
        </p:nvSpPr>
        <p:spPr>
          <a:xfrm>
            <a:off x="4980477" y="2160269"/>
            <a:ext cx="137100" cy="137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410" name="Google Shape;2410;p16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4" name="Shape 2414"/>
        <p:cNvGrpSpPr/>
        <p:nvPr/>
      </p:nvGrpSpPr>
      <p:grpSpPr>
        <a:xfrm>
          <a:off x="0" y="0"/>
          <a:ext cx="0" cy="0"/>
          <a:chOff x="0" y="0"/>
          <a:chExt cx="0" cy="0"/>
        </a:xfrm>
      </p:grpSpPr>
      <p:pic>
        <p:nvPicPr>
          <p:cNvPr id="2415" name="Google Shape;2415;p165"/>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416" name="Google Shape;2416;p165"/>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417" name="Google Shape;2417;p165"/>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418" name="Google Shape;2418;p165"/>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419" name="Google Shape;2419;p165"/>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420" name="Google Shape;2420;p165"/>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421" name="Google Shape;2421;p165"/>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422" name="Google Shape;2422;p165"/>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423" name="Google Shape;2423;p165"/>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424" name="Google Shape;2424;p165"/>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425" name="Google Shape;2425;p165"/>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26" name="Google Shape;2426;p165"/>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27" name="Google Shape;2427;p165"/>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428" name="Google Shape;2428;p165"/>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429" name="Google Shape;2429;p165"/>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430" name="Google Shape;2430;p165"/>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31" name="Google Shape;2431;p165"/>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432" name="Google Shape;2432;p165"/>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433" name="Google Shape;2433;p165"/>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34" name="Google Shape;2434;p165"/>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435" name="Google Shape;2435;p165"/>
          <p:cNvCxnSpPr>
            <a:stCxn id="2430"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436" name="Google Shape;2436;p165"/>
          <p:cNvSpPr/>
          <p:nvPr/>
        </p:nvSpPr>
        <p:spPr>
          <a:xfrm>
            <a:off x="4925105" y="2103000"/>
            <a:ext cx="192300" cy="1944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437" name="Google Shape;2437;p16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pic>
        <p:nvPicPr>
          <p:cNvPr id="2442" name="Google Shape;2442;p166"/>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443" name="Google Shape;2443;p166"/>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444" name="Google Shape;2444;p166"/>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445" name="Google Shape;2445;p166"/>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446" name="Google Shape;2446;p166"/>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447" name="Google Shape;2447;p166"/>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448" name="Google Shape;2448;p166"/>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449" name="Google Shape;2449;p166"/>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450" name="Google Shape;2450;p166"/>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451" name="Google Shape;2451;p166"/>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452" name="Google Shape;2452;p166"/>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53" name="Google Shape;2453;p166"/>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54" name="Google Shape;2454;p166"/>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455" name="Google Shape;2455;p166"/>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456" name="Google Shape;2456;p166"/>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457" name="Google Shape;2457;p166"/>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58" name="Google Shape;2458;p166"/>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459" name="Google Shape;2459;p166"/>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460" name="Google Shape;2460;p166"/>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61" name="Google Shape;2461;p166"/>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462" name="Google Shape;2462;p166"/>
          <p:cNvCxnSpPr>
            <a:stCxn id="2457"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463" name="Google Shape;2463;p166"/>
          <p:cNvSpPr/>
          <p:nvPr/>
        </p:nvSpPr>
        <p:spPr>
          <a:xfrm>
            <a:off x="4840155" y="2103000"/>
            <a:ext cx="277200" cy="260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464" name="Google Shape;2464;p166"/>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10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4"/>
          <p:cNvSpPr/>
          <p:nvPr/>
        </p:nvSpPr>
        <p:spPr>
          <a:xfrm>
            <a:off x="2965983" y="931575"/>
            <a:ext cx="3477000" cy="33069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4"/>
          <p:cNvSpPr/>
          <p:nvPr/>
        </p:nvSpPr>
        <p:spPr>
          <a:xfrm>
            <a:off x="33893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4"/>
          <p:cNvSpPr/>
          <p:nvPr/>
        </p:nvSpPr>
        <p:spPr>
          <a:xfrm>
            <a:off x="35417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4"/>
          <p:cNvSpPr/>
          <p:nvPr/>
        </p:nvSpPr>
        <p:spPr>
          <a:xfrm>
            <a:off x="4075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4"/>
          <p:cNvSpPr/>
          <p:nvPr/>
        </p:nvSpPr>
        <p:spPr>
          <a:xfrm>
            <a:off x="41513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4"/>
          <p:cNvSpPr/>
          <p:nvPr/>
        </p:nvSpPr>
        <p:spPr>
          <a:xfrm>
            <a:off x="4456125" y="1067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4"/>
          <p:cNvSpPr/>
          <p:nvPr/>
        </p:nvSpPr>
        <p:spPr>
          <a:xfrm>
            <a:off x="48371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4"/>
          <p:cNvSpPr/>
          <p:nvPr/>
        </p:nvSpPr>
        <p:spPr>
          <a:xfrm>
            <a:off x="48371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4"/>
          <p:cNvSpPr/>
          <p:nvPr/>
        </p:nvSpPr>
        <p:spPr>
          <a:xfrm>
            <a:off x="5522925" y="1753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4"/>
          <p:cNvSpPr/>
          <p:nvPr/>
        </p:nvSpPr>
        <p:spPr>
          <a:xfrm>
            <a:off x="5218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4"/>
          <p:cNvSpPr/>
          <p:nvPr/>
        </p:nvSpPr>
        <p:spPr>
          <a:xfrm>
            <a:off x="4456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4"/>
          <p:cNvSpPr/>
          <p:nvPr/>
        </p:nvSpPr>
        <p:spPr>
          <a:xfrm>
            <a:off x="51419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4"/>
          <p:cNvSpPr/>
          <p:nvPr/>
        </p:nvSpPr>
        <p:spPr>
          <a:xfrm>
            <a:off x="32369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4"/>
          <p:cNvSpPr/>
          <p:nvPr/>
        </p:nvSpPr>
        <p:spPr>
          <a:xfrm>
            <a:off x="57515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4"/>
          <p:cNvSpPr/>
          <p:nvPr/>
        </p:nvSpPr>
        <p:spPr>
          <a:xfrm>
            <a:off x="3922725" y="2820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4"/>
          <p:cNvSpPr/>
          <p:nvPr/>
        </p:nvSpPr>
        <p:spPr>
          <a:xfrm>
            <a:off x="35417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4"/>
          <p:cNvSpPr/>
          <p:nvPr/>
        </p:nvSpPr>
        <p:spPr>
          <a:xfrm>
            <a:off x="4075125" y="3506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4"/>
          <p:cNvSpPr/>
          <p:nvPr/>
        </p:nvSpPr>
        <p:spPr>
          <a:xfrm>
            <a:off x="4608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4"/>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4"/>
          <p:cNvSpPr/>
          <p:nvPr/>
        </p:nvSpPr>
        <p:spPr>
          <a:xfrm>
            <a:off x="4608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a:t>
            </a:r>
            <a:endParaRPr sz="3000">
              <a:solidFill>
                <a:schemeClr val="dk1"/>
              </a:solidFill>
            </a:endParaRPr>
          </a:p>
        </p:txBody>
      </p:sp>
      <p:sp>
        <p:nvSpPr>
          <p:cNvPr id="518" name="Google Shape;518;p104"/>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8" name="Shape 2468"/>
        <p:cNvGrpSpPr/>
        <p:nvPr/>
      </p:nvGrpSpPr>
      <p:grpSpPr>
        <a:xfrm>
          <a:off x="0" y="0"/>
          <a:ext cx="0" cy="0"/>
          <a:chOff x="0" y="0"/>
          <a:chExt cx="0" cy="0"/>
        </a:xfrm>
      </p:grpSpPr>
      <p:pic>
        <p:nvPicPr>
          <p:cNvPr id="2469" name="Google Shape;2469;p167"/>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470" name="Google Shape;2470;p167"/>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471" name="Google Shape;2471;p167"/>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472" name="Google Shape;2472;p167"/>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473" name="Google Shape;2473;p167"/>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474" name="Google Shape;2474;p167"/>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475" name="Google Shape;2475;p167"/>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476" name="Google Shape;2476;p167"/>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477" name="Google Shape;2477;p167"/>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478" name="Google Shape;2478;p167"/>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479" name="Google Shape;2479;p167"/>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80" name="Google Shape;2480;p167"/>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481" name="Google Shape;2481;p167"/>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482" name="Google Shape;2482;p167"/>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483" name="Google Shape;2483;p167"/>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484" name="Google Shape;2484;p167"/>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85" name="Google Shape;2485;p167"/>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486" name="Google Shape;2486;p167"/>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487" name="Google Shape;2487;p167"/>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88" name="Google Shape;2488;p167"/>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489" name="Google Shape;2489;p167"/>
          <p:cNvCxnSpPr>
            <a:stCxn id="2484"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490" name="Google Shape;2490;p167"/>
          <p:cNvSpPr/>
          <p:nvPr/>
        </p:nvSpPr>
        <p:spPr>
          <a:xfrm>
            <a:off x="4794055" y="2031300"/>
            <a:ext cx="323400" cy="3318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491" name="Google Shape;2491;p167"/>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pic>
        <p:nvPicPr>
          <p:cNvPr id="2496" name="Google Shape;2496;p168"/>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497" name="Google Shape;2497;p168"/>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498" name="Google Shape;2498;p168"/>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499" name="Google Shape;2499;p168"/>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500" name="Google Shape;2500;p168"/>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501" name="Google Shape;2501;p168"/>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502" name="Google Shape;2502;p168"/>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503" name="Google Shape;2503;p168"/>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504" name="Google Shape;2504;p168"/>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505" name="Google Shape;2505;p168"/>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506" name="Google Shape;2506;p168"/>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507" name="Google Shape;2507;p168"/>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508" name="Google Shape;2508;p168"/>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509" name="Google Shape;2509;p168"/>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510" name="Google Shape;2510;p168"/>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511" name="Google Shape;2511;p168"/>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12" name="Google Shape;2512;p168"/>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513" name="Google Shape;2513;p168"/>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514" name="Google Shape;2514;p168"/>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515" name="Google Shape;2515;p168"/>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516" name="Google Shape;2516;p168"/>
          <p:cNvCxnSpPr>
            <a:stCxn id="2511"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517" name="Google Shape;2517;p168"/>
          <p:cNvSpPr/>
          <p:nvPr/>
        </p:nvSpPr>
        <p:spPr>
          <a:xfrm>
            <a:off x="4736455" y="2031300"/>
            <a:ext cx="381000" cy="3654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518" name="Google Shape;2518;p168"/>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2" name="Shape 2522"/>
        <p:cNvGrpSpPr/>
        <p:nvPr/>
      </p:nvGrpSpPr>
      <p:grpSpPr>
        <a:xfrm>
          <a:off x="0" y="0"/>
          <a:ext cx="0" cy="0"/>
          <a:chOff x="0" y="0"/>
          <a:chExt cx="0" cy="0"/>
        </a:xfrm>
      </p:grpSpPr>
      <p:pic>
        <p:nvPicPr>
          <p:cNvPr id="2523" name="Google Shape;2523;p169"/>
          <p:cNvPicPr preferRelativeResize="0"/>
          <p:nvPr/>
        </p:nvPicPr>
        <p:blipFill rotWithShape="1">
          <a:blip r:embed="rId3">
            <a:alphaModFix/>
          </a:blip>
          <a:srcRect b="0" l="0" r="0" t="0"/>
          <a:stretch/>
        </p:blipFill>
        <p:spPr>
          <a:xfrm>
            <a:off x="1739021" y="1728107"/>
            <a:ext cx="3603900" cy="1001400"/>
          </a:xfrm>
          <a:prstGeom prst="rect">
            <a:avLst/>
          </a:prstGeom>
          <a:noFill/>
          <a:ln>
            <a:noFill/>
          </a:ln>
        </p:spPr>
      </p:pic>
      <p:pic>
        <p:nvPicPr>
          <p:cNvPr id="2524" name="Google Shape;2524;p169"/>
          <p:cNvPicPr preferRelativeResize="0"/>
          <p:nvPr/>
        </p:nvPicPr>
        <p:blipFill rotWithShape="1">
          <a:blip r:embed="rId4">
            <a:alphaModFix/>
          </a:blip>
          <a:srcRect b="0" l="0" r="0" t="0"/>
          <a:stretch/>
        </p:blipFill>
        <p:spPr>
          <a:xfrm>
            <a:off x="539072" y="1921443"/>
            <a:ext cx="534000" cy="621000"/>
          </a:xfrm>
          <a:prstGeom prst="rect">
            <a:avLst/>
          </a:prstGeom>
          <a:noFill/>
          <a:ln>
            <a:noFill/>
          </a:ln>
        </p:spPr>
      </p:pic>
      <p:pic>
        <p:nvPicPr>
          <p:cNvPr id="2525" name="Google Shape;2525;p169"/>
          <p:cNvPicPr preferRelativeResize="0"/>
          <p:nvPr/>
        </p:nvPicPr>
        <p:blipFill rotWithShape="1">
          <a:blip r:embed="rId5">
            <a:alphaModFix/>
          </a:blip>
          <a:srcRect b="0" l="0" r="0" t="0"/>
          <a:stretch/>
        </p:blipFill>
        <p:spPr>
          <a:xfrm>
            <a:off x="8210545" y="1885785"/>
            <a:ext cx="394500" cy="692400"/>
          </a:xfrm>
          <a:prstGeom prst="rect">
            <a:avLst/>
          </a:prstGeom>
          <a:noFill/>
          <a:ln>
            <a:noFill/>
          </a:ln>
        </p:spPr>
      </p:pic>
      <p:pic>
        <p:nvPicPr>
          <p:cNvPr id="2526" name="Google Shape;2526;p169"/>
          <p:cNvPicPr preferRelativeResize="0"/>
          <p:nvPr/>
        </p:nvPicPr>
        <p:blipFill rotWithShape="1">
          <a:blip r:embed="rId6">
            <a:alphaModFix/>
          </a:blip>
          <a:srcRect b="0" l="0" r="0" t="0"/>
          <a:stretch/>
        </p:blipFill>
        <p:spPr>
          <a:xfrm>
            <a:off x="7320872" y="1960852"/>
            <a:ext cx="741600" cy="542400"/>
          </a:xfrm>
          <a:prstGeom prst="rect">
            <a:avLst/>
          </a:prstGeom>
          <a:noFill/>
          <a:ln>
            <a:noFill/>
          </a:ln>
        </p:spPr>
      </p:pic>
      <p:sp>
        <p:nvSpPr>
          <p:cNvPr id="2527" name="Google Shape;2527;p169"/>
          <p:cNvSpPr txBox="1"/>
          <p:nvPr/>
        </p:nvSpPr>
        <p:spPr>
          <a:xfrm>
            <a:off x="1732367" y="3142118"/>
            <a:ext cx="1143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DEVELOPMENT</a:t>
            </a:r>
            <a:endParaRPr sz="1100">
              <a:solidFill>
                <a:srgbClr val="595959"/>
              </a:solidFill>
              <a:latin typeface="Overpass"/>
              <a:ea typeface="Overpass"/>
              <a:cs typeface="Overpass"/>
              <a:sym typeface="Overpass"/>
            </a:endParaRPr>
          </a:p>
        </p:txBody>
      </p:sp>
      <p:sp>
        <p:nvSpPr>
          <p:cNvPr id="2528" name="Google Shape;2528;p169"/>
          <p:cNvSpPr txBox="1"/>
          <p:nvPr/>
        </p:nvSpPr>
        <p:spPr>
          <a:xfrm>
            <a:off x="2951797" y="3142118"/>
            <a:ext cx="3810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QA</a:t>
            </a:r>
            <a:endParaRPr sz="1100">
              <a:solidFill>
                <a:srgbClr val="595959"/>
              </a:solidFill>
              <a:latin typeface="Overpass"/>
              <a:ea typeface="Overpass"/>
              <a:cs typeface="Overpass"/>
              <a:sym typeface="Overpass"/>
            </a:endParaRPr>
          </a:p>
        </p:txBody>
      </p:sp>
      <p:sp>
        <p:nvSpPr>
          <p:cNvPr id="2529" name="Google Shape;2529;p169"/>
          <p:cNvSpPr txBox="1"/>
          <p:nvPr/>
        </p:nvSpPr>
        <p:spPr>
          <a:xfrm>
            <a:off x="3534387" y="3142118"/>
            <a:ext cx="6858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STAGING</a:t>
            </a:r>
            <a:endParaRPr sz="1100">
              <a:solidFill>
                <a:srgbClr val="595959"/>
              </a:solidFill>
              <a:latin typeface="Overpass"/>
              <a:ea typeface="Overpass"/>
              <a:cs typeface="Overpass"/>
              <a:sym typeface="Overpass"/>
            </a:endParaRPr>
          </a:p>
        </p:txBody>
      </p:sp>
      <p:sp>
        <p:nvSpPr>
          <p:cNvPr id="2530" name="Google Shape;2530;p169"/>
          <p:cNvSpPr txBox="1"/>
          <p:nvPr/>
        </p:nvSpPr>
        <p:spPr>
          <a:xfrm>
            <a:off x="4355943" y="3142118"/>
            <a:ext cx="9903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PRODUCTION</a:t>
            </a:r>
            <a:endParaRPr sz="1100">
              <a:solidFill>
                <a:srgbClr val="595959"/>
              </a:solidFill>
              <a:latin typeface="Overpass"/>
              <a:ea typeface="Overpass"/>
              <a:cs typeface="Overpass"/>
              <a:sym typeface="Overpass"/>
            </a:endParaRPr>
          </a:p>
        </p:txBody>
      </p:sp>
      <p:sp>
        <p:nvSpPr>
          <p:cNvPr id="2531" name="Google Shape;2531;p169"/>
          <p:cNvSpPr txBox="1"/>
          <p:nvPr/>
        </p:nvSpPr>
        <p:spPr>
          <a:xfrm>
            <a:off x="5888894" y="3157380"/>
            <a:ext cx="6975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ROUTER</a:t>
            </a:r>
            <a:endParaRPr sz="1100">
              <a:solidFill>
                <a:srgbClr val="595959"/>
              </a:solidFill>
              <a:latin typeface="Overpass"/>
              <a:ea typeface="Overpass"/>
              <a:cs typeface="Overpass"/>
              <a:sym typeface="Overpass"/>
            </a:endParaRPr>
          </a:p>
        </p:txBody>
      </p:sp>
      <p:sp>
        <p:nvSpPr>
          <p:cNvPr id="2532" name="Google Shape;2532;p169"/>
          <p:cNvSpPr txBox="1"/>
          <p:nvPr/>
        </p:nvSpPr>
        <p:spPr>
          <a:xfrm>
            <a:off x="7309413" y="3142118"/>
            <a:ext cx="1295400" cy="273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USERS</a:t>
            </a:r>
            <a:endParaRPr sz="1100">
              <a:solidFill>
                <a:srgbClr val="595959"/>
              </a:solidFill>
              <a:latin typeface="Overpass"/>
              <a:ea typeface="Overpass"/>
              <a:cs typeface="Overpass"/>
              <a:sym typeface="Overpass"/>
            </a:endParaRPr>
          </a:p>
        </p:txBody>
      </p:sp>
      <p:cxnSp>
        <p:nvCxnSpPr>
          <p:cNvPr id="2533" name="Google Shape;2533;p169"/>
          <p:cNvCxnSpPr/>
          <p:nvPr/>
        </p:nvCxnSpPr>
        <p:spPr>
          <a:xfrm>
            <a:off x="2303924"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534" name="Google Shape;2534;p169"/>
          <p:cNvCxnSpPr/>
          <p:nvPr/>
        </p:nvCxnSpPr>
        <p:spPr>
          <a:xfrm>
            <a:off x="3142239" y="2648788"/>
            <a:ext cx="0" cy="412500"/>
          </a:xfrm>
          <a:prstGeom prst="straightConnector1">
            <a:avLst/>
          </a:prstGeom>
          <a:noFill/>
          <a:ln cap="flat" cmpd="sng" w="15875">
            <a:solidFill>
              <a:srgbClr val="D0CECE"/>
            </a:solidFill>
            <a:prstDash val="solid"/>
            <a:miter lim="8000"/>
            <a:headEnd len="sm" w="sm" type="none"/>
            <a:tailEnd len="sm" w="sm" type="none"/>
          </a:ln>
        </p:spPr>
      </p:cxnSp>
      <p:cxnSp>
        <p:nvCxnSpPr>
          <p:cNvPr id="2535" name="Google Shape;2535;p169"/>
          <p:cNvCxnSpPr/>
          <p:nvPr/>
        </p:nvCxnSpPr>
        <p:spPr>
          <a:xfrm>
            <a:off x="3877229" y="2729593"/>
            <a:ext cx="0" cy="331800"/>
          </a:xfrm>
          <a:prstGeom prst="straightConnector1">
            <a:avLst/>
          </a:prstGeom>
          <a:noFill/>
          <a:ln cap="flat" cmpd="sng" w="15875">
            <a:solidFill>
              <a:srgbClr val="D0CECE"/>
            </a:solidFill>
            <a:prstDash val="solid"/>
            <a:miter lim="8000"/>
            <a:headEnd len="sm" w="sm" type="none"/>
            <a:tailEnd len="sm" w="sm" type="none"/>
          </a:ln>
        </p:spPr>
      </p:cxnSp>
      <p:cxnSp>
        <p:nvCxnSpPr>
          <p:cNvPr id="2536" name="Google Shape;2536;p169"/>
          <p:cNvCxnSpPr/>
          <p:nvPr/>
        </p:nvCxnSpPr>
        <p:spPr>
          <a:xfrm>
            <a:off x="4851070" y="2801188"/>
            <a:ext cx="0" cy="260100"/>
          </a:xfrm>
          <a:prstGeom prst="straightConnector1">
            <a:avLst/>
          </a:prstGeom>
          <a:noFill/>
          <a:ln cap="flat" cmpd="sng" w="15875">
            <a:solidFill>
              <a:srgbClr val="D0CECE"/>
            </a:solidFill>
            <a:prstDash val="solid"/>
            <a:miter lim="8000"/>
            <a:headEnd len="sm" w="sm" type="none"/>
            <a:tailEnd len="sm" w="sm" type="none"/>
          </a:ln>
        </p:spPr>
      </p:cxnSp>
      <p:cxnSp>
        <p:nvCxnSpPr>
          <p:cNvPr id="2537" name="Google Shape;2537;p169"/>
          <p:cNvCxnSpPr/>
          <p:nvPr/>
        </p:nvCxnSpPr>
        <p:spPr>
          <a:xfrm>
            <a:off x="7957171" y="2648788"/>
            <a:ext cx="0" cy="412500"/>
          </a:xfrm>
          <a:prstGeom prst="straightConnector1">
            <a:avLst/>
          </a:prstGeom>
          <a:noFill/>
          <a:ln cap="flat" cmpd="sng" w="15875">
            <a:solidFill>
              <a:srgbClr val="D0CECE"/>
            </a:solidFill>
            <a:prstDash val="solid"/>
            <a:miter lim="8000"/>
            <a:headEnd len="sm" w="sm" type="none"/>
            <a:tailEnd len="sm" w="sm" type="none"/>
          </a:ln>
        </p:spPr>
      </p:cxnSp>
      <p:sp>
        <p:nvSpPr>
          <p:cNvPr id="2538" name="Google Shape;2538;p169"/>
          <p:cNvSpPr/>
          <p:nvPr/>
        </p:nvSpPr>
        <p:spPr>
          <a:xfrm>
            <a:off x="4584201" y="1961927"/>
            <a:ext cx="534000" cy="521100"/>
          </a:xfrm>
          <a:prstGeom prst="ellipse">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39" name="Google Shape;2539;p169"/>
          <p:cNvSpPr txBox="1"/>
          <p:nvPr/>
        </p:nvSpPr>
        <p:spPr>
          <a:xfrm>
            <a:off x="539072" y="2172484"/>
            <a:ext cx="534000" cy="31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rgbClr val="595959"/>
                </a:solidFill>
                <a:latin typeface="Overpass"/>
                <a:ea typeface="Overpass"/>
                <a:cs typeface="Overpass"/>
                <a:sym typeface="Overpass"/>
              </a:rPr>
              <a:t>SCM</a:t>
            </a:r>
            <a:endParaRPr sz="1100">
              <a:solidFill>
                <a:srgbClr val="595959"/>
              </a:solidFill>
              <a:latin typeface="Overpass"/>
              <a:ea typeface="Overpass"/>
              <a:cs typeface="Overpass"/>
              <a:sym typeface="Overpass"/>
            </a:endParaRPr>
          </a:p>
        </p:txBody>
      </p:sp>
      <p:cxnSp>
        <p:nvCxnSpPr>
          <p:cNvPr id="2540" name="Google Shape;2540;p169"/>
          <p:cNvCxnSpPr/>
          <p:nvPr/>
        </p:nvCxnSpPr>
        <p:spPr>
          <a:xfrm>
            <a:off x="6629400" y="2231990"/>
            <a:ext cx="691500" cy="7200"/>
          </a:xfrm>
          <a:prstGeom prst="straightConnector1">
            <a:avLst/>
          </a:prstGeom>
          <a:noFill/>
          <a:ln cap="flat" cmpd="sng" w="12700">
            <a:solidFill>
              <a:srgbClr val="3A3838"/>
            </a:solidFill>
            <a:prstDash val="dot"/>
            <a:miter lim="8000"/>
            <a:headEnd len="med" w="med" type="stealth"/>
            <a:tailEnd len="med" w="med" type="stealth"/>
          </a:ln>
        </p:spPr>
      </p:cxnSp>
      <p:sp>
        <p:nvSpPr>
          <p:cNvPr id="2541" name="Google Shape;2541;p169"/>
          <p:cNvSpPr/>
          <p:nvPr/>
        </p:nvSpPr>
        <p:spPr>
          <a:xfrm rot="-2700000">
            <a:off x="5989854" y="1981013"/>
            <a:ext cx="487479" cy="487479"/>
          </a:xfrm>
          <a:prstGeom prst="roundRect">
            <a:avLst>
              <a:gd fmla="val 6455" name="adj"/>
            </a:avLst>
          </a:prstGeom>
          <a:noFill/>
          <a:ln cap="flat" cmpd="sng" w="15875">
            <a:solidFill>
              <a:srgbClr val="5959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542" name="Google Shape;2542;p169"/>
          <p:cNvCxnSpPr/>
          <p:nvPr/>
        </p:nvCxnSpPr>
        <p:spPr>
          <a:xfrm>
            <a:off x="6237579" y="2680322"/>
            <a:ext cx="0" cy="396300"/>
          </a:xfrm>
          <a:prstGeom prst="straightConnector1">
            <a:avLst/>
          </a:prstGeom>
          <a:noFill/>
          <a:ln cap="flat" cmpd="sng" w="15875">
            <a:solidFill>
              <a:srgbClr val="D0CECE"/>
            </a:solidFill>
            <a:prstDash val="solid"/>
            <a:miter lim="8000"/>
            <a:headEnd len="sm" w="sm" type="none"/>
            <a:tailEnd len="sm" w="sm" type="none"/>
          </a:ln>
        </p:spPr>
      </p:cxnSp>
      <p:cxnSp>
        <p:nvCxnSpPr>
          <p:cNvPr id="2543" name="Google Shape;2543;p169"/>
          <p:cNvCxnSpPr>
            <a:stCxn id="2538" idx="6"/>
          </p:cNvCxnSpPr>
          <p:nvPr/>
        </p:nvCxnSpPr>
        <p:spPr>
          <a:xfrm flipH="1" rot="10800000">
            <a:off x="5118201" y="2217977"/>
            <a:ext cx="713100" cy="4500"/>
          </a:xfrm>
          <a:prstGeom prst="straightConnector1">
            <a:avLst/>
          </a:prstGeom>
          <a:noFill/>
          <a:ln cap="flat" cmpd="sng" w="12700">
            <a:solidFill>
              <a:srgbClr val="3A3838"/>
            </a:solidFill>
            <a:prstDash val="dot"/>
            <a:miter lim="8000"/>
            <a:headEnd len="med" w="med" type="stealth"/>
            <a:tailEnd len="med" w="med" type="stealth"/>
          </a:ln>
        </p:spPr>
      </p:cxnSp>
      <p:sp>
        <p:nvSpPr>
          <p:cNvPr id="2544" name="Google Shape;2544;p169"/>
          <p:cNvSpPr/>
          <p:nvPr/>
        </p:nvSpPr>
        <p:spPr>
          <a:xfrm>
            <a:off x="4583555" y="1962000"/>
            <a:ext cx="534000" cy="521100"/>
          </a:xfrm>
          <a:prstGeom prst="ellipse">
            <a:avLst/>
          </a:prstGeom>
          <a:solidFill>
            <a:srgbClr val="F0AB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rgbClr val="FFFFFF"/>
              </a:solidFill>
              <a:latin typeface="Overpass"/>
              <a:ea typeface="Overpass"/>
              <a:cs typeface="Overpass"/>
              <a:sym typeface="Overpass"/>
            </a:endParaRPr>
          </a:p>
        </p:txBody>
      </p:sp>
      <p:sp>
        <p:nvSpPr>
          <p:cNvPr id="2545" name="Google Shape;2545;p169"/>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Canary</a:t>
            </a:r>
            <a:r>
              <a:rPr lang="en">
                <a:latin typeface="Overpass"/>
                <a:ea typeface="Overpass"/>
                <a:cs typeface="Overpass"/>
                <a:sym typeface="Overpass"/>
              </a:rPr>
              <a:t> Deployment</a:t>
            </a:r>
            <a:endParaRPr sz="28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17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Canaries with Kubernetes</a:t>
            </a:r>
            <a:endParaRPr sz="2800"/>
          </a:p>
        </p:txBody>
      </p:sp>
      <p:grpSp>
        <p:nvGrpSpPr>
          <p:cNvPr id="2551" name="Google Shape;2551;p170"/>
          <p:cNvGrpSpPr/>
          <p:nvPr/>
        </p:nvGrpSpPr>
        <p:grpSpPr>
          <a:xfrm>
            <a:off x="5357750" y="1432900"/>
            <a:ext cx="1571100" cy="1388200"/>
            <a:chOff x="1700150" y="1280500"/>
            <a:chExt cx="1571100" cy="1388200"/>
          </a:xfrm>
        </p:grpSpPr>
        <p:sp>
          <p:nvSpPr>
            <p:cNvPr id="2552" name="Google Shape;2552;p170"/>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70"/>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0"/>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70"/>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556" name="Google Shape;2556;p170"/>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557" name="Google Shape;2557;p170"/>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558" name="Google Shape;2558;p170"/>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70"/>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t>1</a:t>
              </a:r>
              <a:endParaRPr b="1" sz="1100"/>
            </a:p>
          </p:txBody>
        </p:sp>
      </p:grpSp>
      <p:grpSp>
        <p:nvGrpSpPr>
          <p:cNvPr id="2560" name="Google Shape;2560;p170"/>
          <p:cNvGrpSpPr/>
          <p:nvPr/>
        </p:nvGrpSpPr>
        <p:grpSpPr>
          <a:xfrm>
            <a:off x="5357750" y="2995150"/>
            <a:ext cx="1571100" cy="1388200"/>
            <a:chOff x="1700150" y="1280500"/>
            <a:chExt cx="1571100" cy="1388200"/>
          </a:xfrm>
        </p:grpSpPr>
        <p:sp>
          <p:nvSpPr>
            <p:cNvPr id="2561" name="Google Shape;2561;p170"/>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70"/>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70"/>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0"/>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565" name="Google Shape;2565;p170"/>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566" name="Google Shape;2566;p170"/>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567" name="Google Shape;2567;p170"/>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0"/>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solidFill>
                    <a:srgbClr val="FF0000"/>
                  </a:solidFill>
                </a:rPr>
                <a:t>2</a:t>
              </a:r>
              <a:endParaRPr b="1" sz="1100">
                <a:solidFill>
                  <a:srgbClr val="FF0000"/>
                </a:solidFill>
              </a:endParaRPr>
            </a:p>
          </p:txBody>
        </p:sp>
      </p:grpSp>
      <p:sp>
        <p:nvSpPr>
          <p:cNvPr id="2569" name="Google Shape;2569;p170"/>
          <p:cNvSpPr/>
          <p:nvPr/>
        </p:nvSpPr>
        <p:spPr>
          <a:xfrm>
            <a:off x="38302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Service</a:t>
            </a:r>
            <a:endParaRPr/>
          </a:p>
        </p:txBody>
      </p:sp>
      <p:pic>
        <p:nvPicPr>
          <p:cNvPr id="2570" name="Google Shape;2570;p170"/>
          <p:cNvPicPr preferRelativeResize="0"/>
          <p:nvPr/>
        </p:nvPicPr>
        <p:blipFill>
          <a:blip r:embed="rId3">
            <a:alphaModFix/>
          </a:blip>
          <a:stretch>
            <a:fillRect/>
          </a:stretch>
        </p:blipFill>
        <p:spPr>
          <a:xfrm>
            <a:off x="1012200" y="2679709"/>
            <a:ext cx="875732" cy="642900"/>
          </a:xfrm>
          <a:prstGeom prst="rect">
            <a:avLst/>
          </a:prstGeom>
          <a:noFill/>
          <a:ln>
            <a:noFill/>
          </a:ln>
        </p:spPr>
      </p:pic>
      <p:sp>
        <p:nvSpPr>
          <p:cNvPr id="2571" name="Google Shape;2571;p170"/>
          <p:cNvSpPr/>
          <p:nvPr/>
        </p:nvSpPr>
        <p:spPr>
          <a:xfrm>
            <a:off x="23824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a:t>
            </a:r>
            <a:endParaRPr/>
          </a:p>
          <a:p>
            <a:pPr indent="0" lvl="0" marL="0" rtl="0" algn="ctr">
              <a:spcBef>
                <a:spcPts val="0"/>
              </a:spcBef>
              <a:spcAft>
                <a:spcPts val="0"/>
              </a:spcAft>
              <a:buNone/>
            </a:pPr>
            <a:r>
              <a:rPr lang="en"/>
              <a:t>Ingress</a:t>
            </a:r>
            <a:endParaRPr/>
          </a:p>
        </p:txBody>
      </p:sp>
      <p:cxnSp>
        <p:nvCxnSpPr>
          <p:cNvPr id="2572" name="Google Shape;2572;p170"/>
          <p:cNvCxnSpPr>
            <a:stCxn id="2570" idx="3"/>
            <a:endCxn id="2571" idx="1"/>
          </p:cNvCxnSpPr>
          <p:nvPr/>
        </p:nvCxnSpPr>
        <p:spPr>
          <a:xfrm flipH="1" rot="10800000">
            <a:off x="1887932" y="2998159"/>
            <a:ext cx="494400" cy="3000"/>
          </a:xfrm>
          <a:prstGeom prst="straightConnector1">
            <a:avLst/>
          </a:prstGeom>
          <a:noFill/>
          <a:ln cap="flat" cmpd="sng" w="9525">
            <a:solidFill>
              <a:schemeClr val="dk1"/>
            </a:solidFill>
            <a:prstDash val="solid"/>
            <a:round/>
            <a:headEnd len="med" w="med" type="none"/>
            <a:tailEnd len="med" w="med" type="triangle"/>
          </a:ln>
        </p:spPr>
      </p:cxnSp>
      <p:cxnSp>
        <p:nvCxnSpPr>
          <p:cNvPr id="2573" name="Google Shape;2573;p170"/>
          <p:cNvCxnSpPr>
            <a:stCxn id="2571" idx="3"/>
            <a:endCxn id="2569" idx="1"/>
          </p:cNvCxnSpPr>
          <p:nvPr/>
        </p:nvCxnSpPr>
        <p:spPr>
          <a:xfrm>
            <a:off x="3577975" y="2998175"/>
            <a:ext cx="252300" cy="0"/>
          </a:xfrm>
          <a:prstGeom prst="straightConnector1">
            <a:avLst/>
          </a:prstGeom>
          <a:noFill/>
          <a:ln cap="flat" cmpd="sng" w="9525">
            <a:solidFill>
              <a:schemeClr val="dk1"/>
            </a:solidFill>
            <a:prstDash val="solid"/>
            <a:round/>
            <a:headEnd len="med" w="med" type="none"/>
            <a:tailEnd len="med" w="med" type="triangle"/>
          </a:ln>
        </p:spPr>
      </p:cxnSp>
      <p:cxnSp>
        <p:nvCxnSpPr>
          <p:cNvPr id="2574" name="Google Shape;2574;p170"/>
          <p:cNvCxnSpPr>
            <a:stCxn id="2569" idx="3"/>
            <a:endCxn id="2552" idx="1"/>
          </p:cNvCxnSpPr>
          <p:nvPr/>
        </p:nvCxnSpPr>
        <p:spPr>
          <a:xfrm flipH="1" rot="10800000">
            <a:off x="5025775" y="2153975"/>
            <a:ext cx="332100" cy="844200"/>
          </a:xfrm>
          <a:prstGeom prst="straightConnector1">
            <a:avLst/>
          </a:prstGeom>
          <a:noFill/>
          <a:ln cap="flat" cmpd="sng" w="9525">
            <a:solidFill>
              <a:schemeClr val="dk1"/>
            </a:solidFill>
            <a:prstDash val="solid"/>
            <a:round/>
            <a:headEnd len="med" w="med" type="none"/>
            <a:tailEnd len="med" w="med" type="triangle"/>
          </a:ln>
        </p:spPr>
      </p:cxnSp>
      <p:cxnSp>
        <p:nvCxnSpPr>
          <p:cNvPr id="2575" name="Google Shape;2575;p170"/>
          <p:cNvCxnSpPr>
            <a:stCxn id="2569" idx="3"/>
            <a:endCxn id="2561" idx="1"/>
          </p:cNvCxnSpPr>
          <p:nvPr/>
        </p:nvCxnSpPr>
        <p:spPr>
          <a:xfrm>
            <a:off x="5025775" y="2998175"/>
            <a:ext cx="332100" cy="717900"/>
          </a:xfrm>
          <a:prstGeom prst="straightConnector1">
            <a:avLst/>
          </a:prstGeom>
          <a:noFill/>
          <a:ln cap="flat" cmpd="sng" w="9525">
            <a:solidFill>
              <a:schemeClr val="dk1"/>
            </a:solidFill>
            <a:prstDash val="solid"/>
            <a:round/>
            <a:headEnd len="med" w="med" type="none"/>
            <a:tailEnd len="med" w="med" type="triangle"/>
          </a:ln>
        </p:spPr>
      </p:cxnSp>
      <p:sp>
        <p:nvSpPr>
          <p:cNvPr id="2576" name="Google Shape;2576;p170"/>
          <p:cNvSpPr txBox="1"/>
          <p:nvPr/>
        </p:nvSpPr>
        <p:spPr>
          <a:xfrm>
            <a:off x="6983450" y="2018100"/>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50%</a:t>
            </a:r>
            <a:endParaRPr>
              <a:solidFill>
                <a:schemeClr val="dk1"/>
              </a:solidFill>
            </a:endParaRPr>
          </a:p>
        </p:txBody>
      </p:sp>
      <p:sp>
        <p:nvSpPr>
          <p:cNvPr id="2577" name="Google Shape;2577;p170"/>
          <p:cNvSpPr txBox="1"/>
          <p:nvPr/>
        </p:nvSpPr>
        <p:spPr>
          <a:xfrm>
            <a:off x="6983450" y="3694500"/>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50%</a:t>
            </a:r>
            <a:endParaRPr>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17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Canaries with Istio</a:t>
            </a:r>
            <a:endParaRPr sz="2800"/>
          </a:p>
        </p:txBody>
      </p:sp>
      <p:grpSp>
        <p:nvGrpSpPr>
          <p:cNvPr id="2583" name="Google Shape;2583;p171"/>
          <p:cNvGrpSpPr/>
          <p:nvPr/>
        </p:nvGrpSpPr>
        <p:grpSpPr>
          <a:xfrm>
            <a:off x="5357750" y="1432900"/>
            <a:ext cx="1571100" cy="1388200"/>
            <a:chOff x="1700150" y="1280500"/>
            <a:chExt cx="1571100" cy="1388200"/>
          </a:xfrm>
        </p:grpSpPr>
        <p:sp>
          <p:nvSpPr>
            <p:cNvPr id="2584" name="Google Shape;2584;p171"/>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1"/>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1"/>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1"/>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588" name="Google Shape;2588;p171"/>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589" name="Google Shape;2589;p171"/>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590" name="Google Shape;2590;p171"/>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71"/>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t>1</a:t>
              </a:r>
              <a:endParaRPr b="1" sz="1100"/>
            </a:p>
          </p:txBody>
        </p:sp>
      </p:grpSp>
      <p:grpSp>
        <p:nvGrpSpPr>
          <p:cNvPr id="2592" name="Google Shape;2592;p171"/>
          <p:cNvGrpSpPr/>
          <p:nvPr/>
        </p:nvGrpSpPr>
        <p:grpSpPr>
          <a:xfrm>
            <a:off x="5357750" y="2995150"/>
            <a:ext cx="1571100" cy="1388200"/>
            <a:chOff x="1700150" y="1280500"/>
            <a:chExt cx="1571100" cy="1388200"/>
          </a:xfrm>
        </p:grpSpPr>
        <p:sp>
          <p:nvSpPr>
            <p:cNvPr id="2593" name="Google Shape;2593;p171"/>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71"/>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1"/>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1"/>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597" name="Google Shape;2597;p171"/>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598" name="Google Shape;2598;p171"/>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599" name="Google Shape;2599;p171"/>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71"/>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solidFill>
                    <a:srgbClr val="FF0000"/>
                  </a:solidFill>
                </a:rPr>
                <a:t>2</a:t>
              </a:r>
              <a:endParaRPr b="1" sz="1100">
                <a:solidFill>
                  <a:srgbClr val="FF0000"/>
                </a:solidFill>
              </a:endParaRPr>
            </a:p>
          </p:txBody>
        </p:sp>
      </p:grpSp>
      <p:sp>
        <p:nvSpPr>
          <p:cNvPr id="2601" name="Google Shape;2601;p171"/>
          <p:cNvSpPr/>
          <p:nvPr/>
        </p:nvSpPr>
        <p:spPr>
          <a:xfrm>
            <a:off x="38302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Service</a:t>
            </a:r>
            <a:endParaRPr/>
          </a:p>
        </p:txBody>
      </p:sp>
      <p:pic>
        <p:nvPicPr>
          <p:cNvPr id="2602" name="Google Shape;2602;p171"/>
          <p:cNvPicPr preferRelativeResize="0"/>
          <p:nvPr/>
        </p:nvPicPr>
        <p:blipFill>
          <a:blip r:embed="rId3">
            <a:alphaModFix/>
          </a:blip>
          <a:stretch>
            <a:fillRect/>
          </a:stretch>
        </p:blipFill>
        <p:spPr>
          <a:xfrm>
            <a:off x="1012200" y="2679709"/>
            <a:ext cx="875732" cy="642900"/>
          </a:xfrm>
          <a:prstGeom prst="rect">
            <a:avLst/>
          </a:prstGeom>
          <a:noFill/>
          <a:ln>
            <a:noFill/>
          </a:ln>
        </p:spPr>
      </p:pic>
      <p:sp>
        <p:nvSpPr>
          <p:cNvPr id="2603" name="Google Shape;2603;p171"/>
          <p:cNvSpPr/>
          <p:nvPr/>
        </p:nvSpPr>
        <p:spPr>
          <a:xfrm>
            <a:off x="23824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a:t>
            </a:r>
            <a:endParaRPr/>
          </a:p>
          <a:p>
            <a:pPr indent="0" lvl="0" marL="0" rtl="0" algn="ctr">
              <a:spcBef>
                <a:spcPts val="0"/>
              </a:spcBef>
              <a:spcAft>
                <a:spcPts val="0"/>
              </a:spcAft>
              <a:buNone/>
            </a:pPr>
            <a:r>
              <a:rPr lang="en"/>
              <a:t>Ingress</a:t>
            </a:r>
            <a:endParaRPr/>
          </a:p>
        </p:txBody>
      </p:sp>
      <p:cxnSp>
        <p:nvCxnSpPr>
          <p:cNvPr id="2604" name="Google Shape;2604;p171"/>
          <p:cNvCxnSpPr>
            <a:stCxn id="2602" idx="3"/>
            <a:endCxn id="2603" idx="1"/>
          </p:cNvCxnSpPr>
          <p:nvPr/>
        </p:nvCxnSpPr>
        <p:spPr>
          <a:xfrm flipH="1" rot="10800000">
            <a:off x="1887932" y="2998159"/>
            <a:ext cx="494400" cy="3000"/>
          </a:xfrm>
          <a:prstGeom prst="straightConnector1">
            <a:avLst/>
          </a:prstGeom>
          <a:noFill/>
          <a:ln cap="flat" cmpd="sng" w="9525">
            <a:solidFill>
              <a:schemeClr val="dk1"/>
            </a:solidFill>
            <a:prstDash val="solid"/>
            <a:round/>
            <a:headEnd len="med" w="med" type="none"/>
            <a:tailEnd len="med" w="med" type="triangle"/>
          </a:ln>
        </p:spPr>
      </p:cxnSp>
      <p:cxnSp>
        <p:nvCxnSpPr>
          <p:cNvPr id="2605" name="Google Shape;2605;p171"/>
          <p:cNvCxnSpPr>
            <a:stCxn id="2603" idx="3"/>
            <a:endCxn id="2601" idx="1"/>
          </p:cNvCxnSpPr>
          <p:nvPr/>
        </p:nvCxnSpPr>
        <p:spPr>
          <a:xfrm>
            <a:off x="3577975" y="2998175"/>
            <a:ext cx="252300" cy="0"/>
          </a:xfrm>
          <a:prstGeom prst="straightConnector1">
            <a:avLst/>
          </a:prstGeom>
          <a:noFill/>
          <a:ln cap="flat" cmpd="sng" w="9525">
            <a:solidFill>
              <a:schemeClr val="dk1"/>
            </a:solidFill>
            <a:prstDash val="solid"/>
            <a:round/>
            <a:headEnd len="med" w="med" type="none"/>
            <a:tailEnd len="med" w="med" type="triangle"/>
          </a:ln>
        </p:spPr>
      </p:cxnSp>
      <p:cxnSp>
        <p:nvCxnSpPr>
          <p:cNvPr id="2606" name="Google Shape;2606;p171"/>
          <p:cNvCxnSpPr>
            <a:stCxn id="2601" idx="3"/>
            <a:endCxn id="2584" idx="1"/>
          </p:cNvCxnSpPr>
          <p:nvPr/>
        </p:nvCxnSpPr>
        <p:spPr>
          <a:xfrm flipH="1" rot="10800000">
            <a:off x="5025775" y="2153975"/>
            <a:ext cx="332100" cy="844200"/>
          </a:xfrm>
          <a:prstGeom prst="straightConnector1">
            <a:avLst/>
          </a:prstGeom>
          <a:noFill/>
          <a:ln cap="flat" cmpd="sng" w="9525">
            <a:solidFill>
              <a:schemeClr val="dk1"/>
            </a:solidFill>
            <a:prstDash val="solid"/>
            <a:round/>
            <a:headEnd len="med" w="med" type="none"/>
            <a:tailEnd len="med" w="med" type="triangle"/>
          </a:ln>
        </p:spPr>
      </p:cxnSp>
      <p:cxnSp>
        <p:nvCxnSpPr>
          <p:cNvPr id="2607" name="Google Shape;2607;p171"/>
          <p:cNvCxnSpPr>
            <a:stCxn id="2601" idx="3"/>
            <a:endCxn id="2593" idx="1"/>
          </p:cNvCxnSpPr>
          <p:nvPr/>
        </p:nvCxnSpPr>
        <p:spPr>
          <a:xfrm>
            <a:off x="5025775" y="2998175"/>
            <a:ext cx="332100" cy="717900"/>
          </a:xfrm>
          <a:prstGeom prst="straightConnector1">
            <a:avLst/>
          </a:prstGeom>
          <a:noFill/>
          <a:ln cap="flat" cmpd="sng" w="9525">
            <a:solidFill>
              <a:schemeClr val="dk1"/>
            </a:solidFill>
            <a:prstDash val="solid"/>
            <a:round/>
            <a:headEnd len="med" w="med" type="none"/>
            <a:tailEnd len="med" w="med" type="triangle"/>
          </a:ln>
        </p:spPr>
      </p:cxnSp>
      <p:sp>
        <p:nvSpPr>
          <p:cNvPr id="2608" name="Google Shape;2608;p171"/>
          <p:cNvSpPr txBox="1"/>
          <p:nvPr/>
        </p:nvSpPr>
        <p:spPr>
          <a:xfrm>
            <a:off x="6983450" y="2018100"/>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90%</a:t>
            </a:r>
            <a:endParaRPr>
              <a:solidFill>
                <a:schemeClr val="dk1"/>
              </a:solidFill>
            </a:endParaRPr>
          </a:p>
        </p:txBody>
      </p:sp>
      <p:sp>
        <p:nvSpPr>
          <p:cNvPr id="2609" name="Google Shape;2609;p171"/>
          <p:cNvSpPr txBox="1"/>
          <p:nvPr/>
        </p:nvSpPr>
        <p:spPr>
          <a:xfrm>
            <a:off x="6983450" y="3694500"/>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solidFill>
                  <a:schemeClr val="dk1"/>
                </a:solidFill>
              </a:rPr>
              <a:t>%</a:t>
            </a:r>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172"/>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2"/>
          <p:cNvSpPr txBox="1"/>
          <p:nvPr>
            <p:ph type="title"/>
          </p:nvPr>
        </p:nvSpPr>
        <p:spPr>
          <a:xfrm>
            <a:off x="2882325" y="655925"/>
            <a:ext cx="4562100" cy="17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Demo Canary</a:t>
            </a:r>
            <a:endParaRPr sz="2800">
              <a:solidFill>
                <a:schemeClr val="dk1"/>
              </a:solidFill>
            </a:endParaRPr>
          </a:p>
        </p:txBody>
      </p:sp>
      <p:sp>
        <p:nvSpPr>
          <p:cNvPr id="2616" name="Google Shape;2616;p172"/>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rPr>
              <a:t>90/10</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75/25</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Based on User-Agent</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sp>
        <p:nvSpPr>
          <p:cNvPr id="2621" name="Google Shape;2621;p17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2" name="Google Shape;2622;p173"/>
          <p:cNvPicPr preferRelativeResize="0"/>
          <p:nvPr/>
        </p:nvPicPr>
        <p:blipFill>
          <a:blip r:embed="rId3">
            <a:alphaModFix/>
          </a:blip>
          <a:stretch>
            <a:fillRect/>
          </a:stretch>
        </p:blipFill>
        <p:spPr>
          <a:xfrm>
            <a:off x="4" y="0"/>
            <a:ext cx="4763654" cy="4770281"/>
          </a:xfrm>
          <a:prstGeom prst="rect">
            <a:avLst/>
          </a:prstGeom>
          <a:noFill/>
          <a:ln>
            <a:noFill/>
          </a:ln>
        </p:spPr>
      </p:pic>
      <p:sp>
        <p:nvSpPr>
          <p:cNvPr id="2623" name="Google Shape;2623;p173"/>
          <p:cNvSpPr txBox="1"/>
          <p:nvPr/>
        </p:nvSpPr>
        <p:spPr>
          <a:xfrm>
            <a:off x="5758875" y="1658269"/>
            <a:ext cx="2674500" cy="1784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5300">
                <a:solidFill>
                  <a:srgbClr val="FFFFFF"/>
                </a:solidFill>
              </a:rPr>
              <a:t>Dark</a:t>
            </a:r>
            <a:endParaRPr sz="5300">
              <a:solidFill>
                <a:srgbClr val="FFFFFF"/>
              </a:solidFill>
            </a:endParaRPr>
          </a:p>
          <a:p>
            <a:pPr indent="0" lvl="0" marL="0" rtl="0" algn="l">
              <a:spcBef>
                <a:spcPts val="0"/>
              </a:spcBef>
              <a:spcAft>
                <a:spcPts val="0"/>
              </a:spcAft>
              <a:buNone/>
            </a:pPr>
            <a:r>
              <a:rPr lang="en" sz="5300">
                <a:solidFill>
                  <a:srgbClr val="FFFFFF"/>
                </a:solidFill>
              </a:rPr>
              <a:t>Launch</a:t>
            </a:r>
            <a:endParaRPr sz="53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174"/>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rPr>
              <a:t>Dark Launches with Istio</a:t>
            </a:r>
            <a:endParaRPr sz="2800"/>
          </a:p>
        </p:txBody>
      </p:sp>
      <p:grpSp>
        <p:nvGrpSpPr>
          <p:cNvPr id="2629" name="Google Shape;2629;p174"/>
          <p:cNvGrpSpPr/>
          <p:nvPr/>
        </p:nvGrpSpPr>
        <p:grpSpPr>
          <a:xfrm>
            <a:off x="5833203" y="773753"/>
            <a:ext cx="1571100" cy="1388200"/>
            <a:chOff x="1700150" y="1280500"/>
            <a:chExt cx="1571100" cy="1388200"/>
          </a:xfrm>
        </p:grpSpPr>
        <p:sp>
          <p:nvSpPr>
            <p:cNvPr id="2630" name="Google Shape;2630;p174"/>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4"/>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4"/>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4"/>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634" name="Google Shape;2634;p174"/>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635" name="Google Shape;2635;p174"/>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636" name="Google Shape;2636;p174"/>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74"/>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t>1</a:t>
              </a:r>
              <a:endParaRPr b="1" sz="1100"/>
            </a:p>
          </p:txBody>
        </p:sp>
      </p:grpSp>
      <p:grpSp>
        <p:nvGrpSpPr>
          <p:cNvPr id="2638" name="Google Shape;2638;p174"/>
          <p:cNvGrpSpPr/>
          <p:nvPr/>
        </p:nvGrpSpPr>
        <p:grpSpPr>
          <a:xfrm>
            <a:off x="5833203" y="3072944"/>
            <a:ext cx="1571100" cy="1388200"/>
            <a:chOff x="1700150" y="1280500"/>
            <a:chExt cx="1571100" cy="1388200"/>
          </a:xfrm>
        </p:grpSpPr>
        <p:sp>
          <p:nvSpPr>
            <p:cNvPr id="2639" name="Google Shape;2639;p174"/>
            <p:cNvSpPr/>
            <p:nvPr/>
          </p:nvSpPr>
          <p:spPr>
            <a:xfrm>
              <a:off x="1700150" y="1334300"/>
              <a:ext cx="15711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4"/>
            <p:cNvSpPr/>
            <p:nvPr/>
          </p:nvSpPr>
          <p:spPr>
            <a:xfrm>
              <a:off x="1852550" y="1594300"/>
              <a:ext cx="1278600" cy="993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74"/>
            <p:cNvSpPr/>
            <p:nvPr/>
          </p:nvSpPr>
          <p:spPr>
            <a:xfrm>
              <a:off x="1982450" y="1809450"/>
              <a:ext cx="1018800" cy="706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74"/>
            <p:cNvSpPr txBox="1"/>
            <p:nvPr/>
          </p:nvSpPr>
          <p:spPr>
            <a:xfrm>
              <a:off x="2171300" y="1280500"/>
              <a:ext cx="6288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Pod</a:t>
              </a:r>
              <a:endParaRPr sz="1200"/>
            </a:p>
          </p:txBody>
        </p:sp>
        <p:sp>
          <p:nvSpPr>
            <p:cNvPr id="2643" name="Google Shape;2643;p174"/>
            <p:cNvSpPr txBox="1"/>
            <p:nvPr/>
          </p:nvSpPr>
          <p:spPr>
            <a:xfrm>
              <a:off x="2029700" y="15091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Container</a:t>
              </a:r>
              <a:endParaRPr sz="1100"/>
            </a:p>
          </p:txBody>
        </p:sp>
        <p:sp>
          <p:nvSpPr>
            <p:cNvPr id="2644" name="Google Shape;2644;p174"/>
            <p:cNvSpPr txBox="1"/>
            <p:nvPr/>
          </p:nvSpPr>
          <p:spPr>
            <a:xfrm>
              <a:off x="2029700" y="1737700"/>
              <a:ext cx="924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JVM</a:t>
              </a:r>
              <a:endParaRPr sz="1100"/>
            </a:p>
          </p:txBody>
        </p:sp>
        <p:sp>
          <p:nvSpPr>
            <p:cNvPr id="2645" name="Google Shape;2645;p174"/>
            <p:cNvSpPr/>
            <p:nvPr/>
          </p:nvSpPr>
          <p:spPr>
            <a:xfrm>
              <a:off x="2098300" y="2051500"/>
              <a:ext cx="8067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74"/>
            <p:cNvSpPr txBox="1"/>
            <p:nvPr/>
          </p:nvSpPr>
          <p:spPr>
            <a:xfrm>
              <a:off x="2029700" y="2051500"/>
              <a:ext cx="924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Service A v</a:t>
              </a:r>
              <a:r>
                <a:rPr b="1" lang="en" sz="1100">
                  <a:solidFill>
                    <a:srgbClr val="FF0000"/>
                  </a:solidFill>
                </a:rPr>
                <a:t>2</a:t>
              </a:r>
              <a:endParaRPr b="1" sz="1100">
                <a:solidFill>
                  <a:srgbClr val="FF0000"/>
                </a:solidFill>
              </a:endParaRPr>
            </a:p>
          </p:txBody>
        </p:sp>
      </p:grpSp>
      <p:sp>
        <p:nvSpPr>
          <p:cNvPr id="2647" name="Google Shape;2647;p174"/>
          <p:cNvSpPr/>
          <p:nvPr/>
        </p:nvSpPr>
        <p:spPr>
          <a:xfrm>
            <a:off x="38302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Service</a:t>
            </a:r>
            <a:endParaRPr sz="1400"/>
          </a:p>
        </p:txBody>
      </p:sp>
      <p:sp>
        <p:nvSpPr>
          <p:cNvPr id="2648" name="Google Shape;2648;p174"/>
          <p:cNvSpPr/>
          <p:nvPr/>
        </p:nvSpPr>
        <p:spPr>
          <a:xfrm>
            <a:off x="2382475" y="2715725"/>
            <a:ext cx="1195500" cy="56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Route/</a:t>
            </a:r>
            <a:endParaRPr sz="1400"/>
          </a:p>
          <a:p>
            <a:pPr indent="0" lvl="0" marL="0" rtl="0" algn="ctr">
              <a:spcBef>
                <a:spcPts val="0"/>
              </a:spcBef>
              <a:spcAft>
                <a:spcPts val="0"/>
              </a:spcAft>
              <a:buNone/>
            </a:pPr>
            <a:r>
              <a:rPr lang="en" sz="1400"/>
              <a:t>Ingress</a:t>
            </a:r>
            <a:endParaRPr sz="1400"/>
          </a:p>
        </p:txBody>
      </p:sp>
      <p:cxnSp>
        <p:nvCxnSpPr>
          <p:cNvPr id="2649" name="Google Shape;2649;p174"/>
          <p:cNvCxnSpPr>
            <a:stCxn id="2650" idx="3"/>
            <a:endCxn id="2648" idx="1"/>
          </p:cNvCxnSpPr>
          <p:nvPr/>
        </p:nvCxnSpPr>
        <p:spPr>
          <a:xfrm flipH="1" rot="10800000">
            <a:off x="1888075" y="2998175"/>
            <a:ext cx="494400" cy="3000"/>
          </a:xfrm>
          <a:prstGeom prst="straightConnector1">
            <a:avLst/>
          </a:prstGeom>
          <a:noFill/>
          <a:ln cap="flat" cmpd="sng" w="9525">
            <a:solidFill>
              <a:schemeClr val="dk1"/>
            </a:solidFill>
            <a:prstDash val="solid"/>
            <a:round/>
            <a:headEnd len="med" w="med" type="none"/>
            <a:tailEnd len="med" w="med" type="triangle"/>
          </a:ln>
        </p:spPr>
      </p:cxnSp>
      <p:cxnSp>
        <p:nvCxnSpPr>
          <p:cNvPr id="2651" name="Google Shape;2651;p174"/>
          <p:cNvCxnSpPr>
            <a:stCxn id="2648" idx="3"/>
            <a:endCxn id="2647" idx="1"/>
          </p:cNvCxnSpPr>
          <p:nvPr/>
        </p:nvCxnSpPr>
        <p:spPr>
          <a:xfrm>
            <a:off x="3577975" y="2998175"/>
            <a:ext cx="252300" cy="0"/>
          </a:xfrm>
          <a:prstGeom prst="straightConnector1">
            <a:avLst/>
          </a:prstGeom>
          <a:noFill/>
          <a:ln cap="flat" cmpd="sng" w="9525">
            <a:solidFill>
              <a:schemeClr val="dk1"/>
            </a:solidFill>
            <a:prstDash val="solid"/>
            <a:round/>
            <a:headEnd len="med" w="med" type="none"/>
            <a:tailEnd len="med" w="med" type="triangle"/>
          </a:ln>
        </p:spPr>
      </p:cxnSp>
      <p:cxnSp>
        <p:nvCxnSpPr>
          <p:cNvPr id="2652" name="Google Shape;2652;p174"/>
          <p:cNvCxnSpPr>
            <a:stCxn id="2647" idx="3"/>
            <a:endCxn id="2630" idx="1"/>
          </p:cNvCxnSpPr>
          <p:nvPr/>
        </p:nvCxnSpPr>
        <p:spPr>
          <a:xfrm flipH="1" rot="10800000">
            <a:off x="5025775" y="1494875"/>
            <a:ext cx="807300" cy="1503300"/>
          </a:xfrm>
          <a:prstGeom prst="straightConnector1">
            <a:avLst/>
          </a:prstGeom>
          <a:noFill/>
          <a:ln cap="flat" cmpd="sng" w="76200">
            <a:solidFill>
              <a:schemeClr val="dk1"/>
            </a:solidFill>
            <a:prstDash val="solid"/>
            <a:round/>
            <a:headEnd len="med" w="med" type="stealth"/>
            <a:tailEnd len="med" w="med" type="triangle"/>
          </a:ln>
        </p:spPr>
      </p:cxnSp>
      <p:cxnSp>
        <p:nvCxnSpPr>
          <p:cNvPr id="2653" name="Google Shape;2653;p174"/>
          <p:cNvCxnSpPr>
            <a:stCxn id="2630" idx="2"/>
            <a:endCxn id="2642" idx="0"/>
          </p:cNvCxnSpPr>
          <p:nvPr/>
        </p:nvCxnSpPr>
        <p:spPr>
          <a:xfrm>
            <a:off x="6618753" y="2161953"/>
            <a:ext cx="0" cy="911100"/>
          </a:xfrm>
          <a:prstGeom prst="straightConnector1">
            <a:avLst/>
          </a:prstGeom>
          <a:noFill/>
          <a:ln cap="flat" cmpd="sng" w="76200">
            <a:solidFill>
              <a:schemeClr val="dk1"/>
            </a:solidFill>
            <a:prstDash val="dash"/>
            <a:round/>
            <a:headEnd len="med" w="med" type="none"/>
            <a:tailEnd len="med" w="med" type="triangle"/>
          </a:ln>
        </p:spPr>
      </p:cxnSp>
      <p:sp>
        <p:nvSpPr>
          <p:cNvPr id="2654" name="Google Shape;2654;p174"/>
          <p:cNvSpPr txBox="1"/>
          <p:nvPr/>
        </p:nvSpPr>
        <p:spPr>
          <a:xfrm>
            <a:off x="7458903" y="1358953"/>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100%</a:t>
            </a:r>
            <a:endParaRPr sz="1400">
              <a:solidFill>
                <a:schemeClr val="dk1"/>
              </a:solidFill>
            </a:endParaRPr>
          </a:p>
        </p:txBody>
      </p:sp>
      <p:sp>
        <p:nvSpPr>
          <p:cNvPr id="2655" name="Google Shape;2655;p174"/>
          <p:cNvSpPr txBox="1"/>
          <p:nvPr/>
        </p:nvSpPr>
        <p:spPr>
          <a:xfrm>
            <a:off x="7458903" y="3772294"/>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100%</a:t>
            </a:r>
            <a:endParaRPr sz="1400">
              <a:solidFill>
                <a:schemeClr val="dk1"/>
              </a:solidFill>
            </a:endParaRPr>
          </a:p>
        </p:txBody>
      </p:sp>
      <p:sp>
        <p:nvSpPr>
          <p:cNvPr id="2656" name="Google Shape;2656;p174"/>
          <p:cNvSpPr txBox="1"/>
          <p:nvPr/>
        </p:nvSpPr>
        <p:spPr>
          <a:xfrm>
            <a:off x="-22825" y="4778225"/>
            <a:ext cx="1285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@rafabene</a:t>
            </a:r>
            <a:endParaRPr sz="1400">
              <a:solidFill>
                <a:schemeClr val="dk1"/>
              </a:solidFill>
            </a:endParaRPr>
          </a:p>
        </p:txBody>
      </p:sp>
      <p:sp>
        <p:nvSpPr>
          <p:cNvPr id="2657" name="Google Shape;2657;p174"/>
          <p:cNvSpPr txBox="1"/>
          <p:nvPr/>
        </p:nvSpPr>
        <p:spPr>
          <a:xfrm>
            <a:off x="6694822" y="2351222"/>
            <a:ext cx="1296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Mirror requests</a:t>
            </a:r>
            <a:endParaRPr sz="1400">
              <a:solidFill>
                <a:schemeClr val="dk1"/>
              </a:solidFill>
            </a:endParaRPr>
          </a:p>
        </p:txBody>
      </p:sp>
      <p:pic>
        <p:nvPicPr>
          <p:cNvPr id="2658" name="Google Shape;2658;p174"/>
          <p:cNvPicPr preferRelativeResize="0"/>
          <p:nvPr/>
        </p:nvPicPr>
        <p:blipFill rotWithShape="1">
          <a:blip r:embed="rId3">
            <a:alphaModFix/>
          </a:blip>
          <a:srcRect b="0" l="0" r="0" t="0"/>
          <a:stretch/>
        </p:blipFill>
        <p:spPr>
          <a:xfrm>
            <a:off x="271262" y="2070165"/>
            <a:ext cx="1859100" cy="1859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7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75"/>
          <p:cNvSpPr txBox="1"/>
          <p:nvPr>
            <p:ph type="title"/>
          </p:nvPr>
        </p:nvSpPr>
        <p:spPr>
          <a:xfrm>
            <a:off x="2893600" y="1268550"/>
            <a:ext cx="4562100" cy="17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Demo Dark Launch</a:t>
            </a:r>
            <a:endParaRPr sz="2800">
              <a:solidFill>
                <a:schemeClr val="dk1"/>
              </a:solidFill>
            </a:endParaRPr>
          </a:p>
        </p:txBody>
      </p:sp>
      <p:sp>
        <p:nvSpPr>
          <p:cNvPr id="2665" name="Google Shape;2665;p175"/>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76"/>
          <p:cNvSpPr txBox="1"/>
          <p:nvPr>
            <p:ph idx="1" type="body"/>
          </p:nvPr>
        </p:nvSpPr>
        <p:spPr>
          <a:xfrm>
            <a:off x="530275" y="1057500"/>
            <a:ext cx="8300100" cy="3028500"/>
          </a:xfrm>
          <a:prstGeom prst="rect">
            <a:avLst/>
          </a:prstGeom>
          <a:noFill/>
          <a:ln>
            <a:noFill/>
          </a:ln>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en" sz="2200"/>
              <a:t>Retry</a:t>
            </a:r>
            <a:endParaRPr sz="2200"/>
          </a:p>
          <a:p>
            <a:pPr indent="-368300" lvl="0" marL="457200" rtl="0" algn="l">
              <a:spcBef>
                <a:spcPts val="0"/>
              </a:spcBef>
              <a:spcAft>
                <a:spcPts val="0"/>
              </a:spcAft>
              <a:buSzPts val="2200"/>
              <a:buChar char="•"/>
            </a:pPr>
            <a:r>
              <a:rPr lang="en" sz="2200"/>
              <a:t>Kiali</a:t>
            </a:r>
            <a:endParaRPr sz="2200"/>
          </a:p>
          <a:p>
            <a:pPr indent="0" lvl="0" marL="0" rtl="0" algn="l">
              <a:spcBef>
                <a:spcPts val="1600"/>
              </a:spcBef>
              <a:spcAft>
                <a:spcPts val="0"/>
              </a:spcAft>
              <a:buNone/>
            </a:pPr>
            <a:r>
              <a:t/>
            </a:r>
            <a:endParaRPr sz="2200"/>
          </a:p>
          <a:p>
            <a:pPr indent="0" lvl="0" marL="0" rtl="0" algn="l">
              <a:lnSpc>
                <a:spcPct val="115000"/>
              </a:lnSpc>
              <a:spcBef>
                <a:spcPts val="1600"/>
              </a:spcBef>
              <a:spcAft>
                <a:spcPts val="1600"/>
              </a:spcAft>
              <a:buNone/>
            </a:pPr>
            <a:r>
              <a:t/>
            </a:r>
            <a:endParaRPr sz="1800">
              <a:solidFill>
                <a:schemeClr val="dk1"/>
              </a:solidFill>
            </a:endParaRPr>
          </a:p>
        </p:txBody>
      </p:sp>
      <p:sp>
        <p:nvSpPr>
          <p:cNvPr id="2671" name="Google Shape;2671;p17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76"/>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Service Resiliency</a:t>
            </a:r>
            <a:endParaRPr sz="3000">
              <a:solidFill>
                <a:schemeClr val="dk1"/>
              </a:solidFill>
            </a:endParaRPr>
          </a:p>
        </p:txBody>
      </p:sp>
      <p:grpSp>
        <p:nvGrpSpPr>
          <p:cNvPr id="2673" name="Google Shape;2673;p176"/>
          <p:cNvGrpSpPr/>
          <p:nvPr/>
        </p:nvGrpSpPr>
        <p:grpSpPr>
          <a:xfrm>
            <a:off x="2422644" y="1738961"/>
            <a:ext cx="4298725" cy="2754504"/>
            <a:chOff x="1406625" y="839225"/>
            <a:chExt cx="5901600" cy="4020000"/>
          </a:xfrm>
        </p:grpSpPr>
        <p:sp>
          <p:nvSpPr>
            <p:cNvPr id="2674" name="Google Shape;2674;p176"/>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6"/>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6"/>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6"/>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76"/>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76"/>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76"/>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76"/>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76"/>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6"/>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76"/>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6"/>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76"/>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6"/>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76"/>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76"/>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6"/>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76"/>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76"/>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6"/>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4" name="Google Shape;2694;p176"/>
            <p:cNvCxnSpPr>
              <a:endCxn id="2674" idx="6"/>
            </p:cNvCxnSpPr>
            <p:nvPr/>
          </p:nvCxnSpPr>
          <p:spPr>
            <a:xfrm>
              <a:off x="1406625" y="2811125"/>
              <a:ext cx="382500" cy="0"/>
            </a:xfrm>
            <a:prstGeom prst="straightConnector1">
              <a:avLst/>
            </a:prstGeom>
            <a:noFill/>
            <a:ln cap="flat" cmpd="sng" w="9525">
              <a:solidFill>
                <a:srgbClr val="FFFFFF"/>
              </a:solidFill>
              <a:prstDash val="solid"/>
              <a:round/>
              <a:headEnd len="med" w="med" type="none"/>
              <a:tailEnd len="med" w="med" type="triangle"/>
            </a:ln>
          </p:spPr>
        </p:cxnSp>
        <p:cxnSp>
          <p:nvCxnSpPr>
            <p:cNvPr id="2695" name="Google Shape;2695;p176"/>
            <p:cNvCxnSpPr>
              <a:stCxn id="2674" idx="9"/>
              <a:endCxn id="2675" idx="5"/>
            </p:cNvCxnSpPr>
            <p:nvPr/>
          </p:nvCxnSpPr>
          <p:spPr>
            <a:xfrm flipH="1" rot="10800000">
              <a:off x="2109769" y="1879925"/>
              <a:ext cx="259500" cy="711900"/>
            </a:xfrm>
            <a:prstGeom prst="straightConnector1">
              <a:avLst/>
            </a:prstGeom>
            <a:noFill/>
            <a:ln cap="flat" cmpd="sng" w="9525">
              <a:solidFill>
                <a:srgbClr val="FFFFFF"/>
              </a:solidFill>
              <a:prstDash val="solid"/>
              <a:round/>
              <a:headEnd len="med" w="med" type="none"/>
              <a:tailEnd len="med" w="med" type="triangle"/>
            </a:ln>
          </p:spPr>
        </p:cxnSp>
        <p:cxnSp>
          <p:nvCxnSpPr>
            <p:cNvPr id="2696" name="Google Shape;2696;p176"/>
            <p:cNvCxnSpPr>
              <a:stCxn id="2674" idx="1"/>
              <a:endCxn id="2676" idx="6"/>
            </p:cNvCxnSpPr>
            <p:nvPr/>
          </p:nvCxnSpPr>
          <p:spPr>
            <a:xfrm flipH="1" rot="10800000">
              <a:off x="2279025" y="2506325"/>
              <a:ext cx="500700" cy="304800"/>
            </a:xfrm>
            <a:prstGeom prst="straightConnector1">
              <a:avLst/>
            </a:prstGeom>
            <a:noFill/>
            <a:ln cap="flat" cmpd="sng" w="9525">
              <a:solidFill>
                <a:srgbClr val="FFFFFF"/>
              </a:solidFill>
              <a:prstDash val="solid"/>
              <a:round/>
              <a:headEnd len="med" w="med" type="none"/>
              <a:tailEnd len="med" w="med" type="triangle"/>
            </a:ln>
          </p:spPr>
        </p:cxnSp>
        <p:cxnSp>
          <p:nvCxnSpPr>
            <p:cNvPr id="2697" name="Google Shape;2697;p176"/>
            <p:cNvCxnSpPr>
              <a:stCxn id="2674" idx="2"/>
              <a:endCxn id="2677" idx="6"/>
            </p:cNvCxnSpPr>
            <p:nvPr/>
          </p:nvCxnSpPr>
          <p:spPr>
            <a:xfrm>
              <a:off x="2232244" y="2946660"/>
              <a:ext cx="775800" cy="474300"/>
            </a:xfrm>
            <a:prstGeom prst="straightConnector1">
              <a:avLst/>
            </a:prstGeom>
            <a:noFill/>
            <a:ln cap="flat" cmpd="sng" w="9525">
              <a:solidFill>
                <a:srgbClr val="FFFFFF"/>
              </a:solidFill>
              <a:prstDash val="solid"/>
              <a:round/>
              <a:headEnd len="med" w="med" type="none"/>
              <a:tailEnd len="med" w="med" type="triangle"/>
            </a:ln>
          </p:spPr>
        </p:cxnSp>
        <p:cxnSp>
          <p:nvCxnSpPr>
            <p:cNvPr id="2698" name="Google Shape;2698;p176"/>
            <p:cNvCxnSpPr>
              <a:stCxn id="2674" idx="3"/>
              <a:endCxn id="2678" idx="7"/>
            </p:cNvCxnSpPr>
            <p:nvPr/>
          </p:nvCxnSpPr>
          <p:spPr>
            <a:xfrm>
              <a:off x="2109769" y="3030425"/>
              <a:ext cx="259500" cy="788100"/>
            </a:xfrm>
            <a:prstGeom prst="straightConnector1">
              <a:avLst/>
            </a:prstGeom>
            <a:noFill/>
            <a:ln cap="flat" cmpd="sng" w="9525">
              <a:solidFill>
                <a:srgbClr val="FFFFFF"/>
              </a:solidFill>
              <a:prstDash val="solid"/>
              <a:round/>
              <a:headEnd len="med" w="med" type="none"/>
              <a:tailEnd len="med" w="med" type="triangle"/>
            </a:ln>
          </p:spPr>
        </p:cxnSp>
        <p:cxnSp>
          <p:nvCxnSpPr>
            <p:cNvPr id="2699" name="Google Shape;2699;p176"/>
            <p:cNvCxnSpPr>
              <a:stCxn id="2676" idx="1"/>
              <a:endCxn id="2679" idx="5"/>
            </p:cNvCxnSpPr>
            <p:nvPr/>
          </p:nvCxnSpPr>
          <p:spPr>
            <a:xfrm flipH="1" rot="10800000">
              <a:off x="3269625" y="2336825"/>
              <a:ext cx="623700" cy="169500"/>
            </a:xfrm>
            <a:prstGeom prst="straightConnector1">
              <a:avLst/>
            </a:prstGeom>
            <a:noFill/>
            <a:ln cap="flat" cmpd="sng" w="9525">
              <a:solidFill>
                <a:srgbClr val="FFFFFF"/>
              </a:solidFill>
              <a:prstDash val="solid"/>
              <a:round/>
              <a:headEnd len="med" w="med" type="none"/>
              <a:tailEnd len="med" w="med" type="triangle"/>
            </a:ln>
          </p:spPr>
        </p:cxnSp>
        <p:cxnSp>
          <p:nvCxnSpPr>
            <p:cNvPr id="2700" name="Google Shape;2700;p176"/>
            <p:cNvCxnSpPr>
              <a:stCxn id="2675" idx="1"/>
              <a:endCxn id="2685" idx="6"/>
            </p:cNvCxnSpPr>
            <p:nvPr/>
          </p:nvCxnSpPr>
          <p:spPr>
            <a:xfrm flipH="1" rot="10800000">
              <a:off x="2812425" y="1210925"/>
              <a:ext cx="1567500" cy="533400"/>
            </a:xfrm>
            <a:prstGeom prst="straightConnector1">
              <a:avLst/>
            </a:prstGeom>
            <a:noFill/>
            <a:ln cap="flat" cmpd="sng" w="9525">
              <a:solidFill>
                <a:srgbClr val="FFFFFF"/>
              </a:solidFill>
              <a:prstDash val="solid"/>
              <a:round/>
              <a:headEnd len="med" w="med" type="none"/>
              <a:tailEnd len="med" w="med" type="triangle"/>
            </a:ln>
          </p:spPr>
        </p:cxnSp>
        <p:cxnSp>
          <p:nvCxnSpPr>
            <p:cNvPr id="2701" name="Google Shape;2701;p176"/>
            <p:cNvCxnSpPr>
              <a:stCxn id="2676" idx="0"/>
              <a:endCxn id="2685" idx="5"/>
            </p:cNvCxnSpPr>
            <p:nvPr/>
          </p:nvCxnSpPr>
          <p:spPr>
            <a:xfrm flipH="1" rot="10800000">
              <a:off x="3222844" y="1346290"/>
              <a:ext cx="1203900" cy="1024500"/>
            </a:xfrm>
            <a:prstGeom prst="straightConnector1">
              <a:avLst/>
            </a:prstGeom>
            <a:noFill/>
            <a:ln cap="flat" cmpd="sng" w="9525">
              <a:solidFill>
                <a:srgbClr val="FFFFFF"/>
              </a:solidFill>
              <a:prstDash val="solid"/>
              <a:round/>
              <a:headEnd len="med" w="med" type="none"/>
              <a:tailEnd len="med" w="med" type="triangle"/>
            </a:ln>
          </p:spPr>
        </p:cxnSp>
        <p:cxnSp>
          <p:nvCxnSpPr>
            <p:cNvPr id="2702" name="Google Shape;2702;p176"/>
            <p:cNvCxnSpPr>
              <a:stCxn id="2676" idx="2"/>
              <a:endCxn id="2680" idx="6"/>
            </p:cNvCxnSpPr>
            <p:nvPr/>
          </p:nvCxnSpPr>
          <p:spPr>
            <a:xfrm>
              <a:off x="3222844" y="2641860"/>
              <a:ext cx="699900" cy="321900"/>
            </a:xfrm>
            <a:prstGeom prst="straightConnector1">
              <a:avLst/>
            </a:prstGeom>
            <a:noFill/>
            <a:ln cap="flat" cmpd="sng" w="9525">
              <a:solidFill>
                <a:srgbClr val="FFFFFF"/>
              </a:solidFill>
              <a:prstDash val="solid"/>
              <a:round/>
              <a:headEnd len="med" w="med" type="none"/>
              <a:tailEnd len="med" w="med" type="triangle"/>
            </a:ln>
          </p:spPr>
        </p:cxnSp>
        <p:cxnSp>
          <p:nvCxnSpPr>
            <p:cNvPr id="2703" name="Google Shape;2703;p176"/>
            <p:cNvCxnSpPr>
              <a:stCxn id="2677" idx="1"/>
              <a:endCxn id="2680" idx="5"/>
            </p:cNvCxnSpPr>
            <p:nvPr/>
          </p:nvCxnSpPr>
          <p:spPr>
            <a:xfrm flipH="1" rot="10800000">
              <a:off x="3498225" y="3098825"/>
              <a:ext cx="471300" cy="321900"/>
            </a:xfrm>
            <a:prstGeom prst="straightConnector1">
              <a:avLst/>
            </a:prstGeom>
            <a:noFill/>
            <a:ln cap="flat" cmpd="sng" w="9525">
              <a:solidFill>
                <a:srgbClr val="FFFFFF"/>
              </a:solidFill>
              <a:prstDash val="solid"/>
              <a:round/>
              <a:headEnd len="med" w="med" type="none"/>
              <a:tailEnd len="med" w="med" type="triangle"/>
            </a:ln>
          </p:spPr>
        </p:cxnSp>
        <p:cxnSp>
          <p:nvCxnSpPr>
            <p:cNvPr id="2704" name="Google Shape;2704;p176"/>
            <p:cNvCxnSpPr>
              <a:stCxn id="2685" idx="2"/>
              <a:endCxn id="2684" idx="7"/>
            </p:cNvCxnSpPr>
            <p:nvPr/>
          </p:nvCxnSpPr>
          <p:spPr>
            <a:xfrm>
              <a:off x="4823044" y="1346460"/>
              <a:ext cx="137100" cy="338400"/>
            </a:xfrm>
            <a:prstGeom prst="straightConnector1">
              <a:avLst/>
            </a:prstGeom>
            <a:noFill/>
            <a:ln cap="flat" cmpd="sng" w="9525">
              <a:solidFill>
                <a:srgbClr val="FFFFFF"/>
              </a:solidFill>
              <a:prstDash val="solid"/>
              <a:round/>
              <a:headEnd len="med" w="med" type="none"/>
              <a:tailEnd len="med" w="med" type="triangle"/>
            </a:ln>
          </p:spPr>
        </p:cxnSp>
        <p:cxnSp>
          <p:nvCxnSpPr>
            <p:cNvPr id="2705" name="Google Shape;2705;p176"/>
            <p:cNvCxnSpPr>
              <a:stCxn id="2679" idx="1"/>
              <a:endCxn id="2684" idx="5"/>
            </p:cNvCxnSpPr>
            <p:nvPr/>
          </p:nvCxnSpPr>
          <p:spPr>
            <a:xfrm flipH="1" rot="10800000">
              <a:off x="4336425" y="1955825"/>
              <a:ext cx="623700" cy="245700"/>
            </a:xfrm>
            <a:prstGeom prst="straightConnector1">
              <a:avLst/>
            </a:prstGeom>
            <a:noFill/>
            <a:ln cap="flat" cmpd="sng" w="9525">
              <a:solidFill>
                <a:srgbClr val="FFFFFF"/>
              </a:solidFill>
              <a:prstDash val="solid"/>
              <a:round/>
              <a:headEnd len="med" w="med" type="none"/>
              <a:tailEnd len="med" w="med" type="triangle"/>
            </a:ln>
          </p:spPr>
        </p:cxnSp>
        <p:cxnSp>
          <p:nvCxnSpPr>
            <p:cNvPr id="2706" name="Google Shape;2706;p176"/>
            <p:cNvCxnSpPr>
              <a:stCxn id="2684" idx="0"/>
              <a:endCxn id="2707" idx="5"/>
            </p:cNvCxnSpPr>
            <p:nvPr/>
          </p:nvCxnSpPr>
          <p:spPr>
            <a:xfrm flipH="1" rot="10800000">
              <a:off x="5356444" y="1498990"/>
              <a:ext cx="289500" cy="186000"/>
            </a:xfrm>
            <a:prstGeom prst="straightConnector1">
              <a:avLst/>
            </a:prstGeom>
            <a:noFill/>
            <a:ln cap="flat" cmpd="sng" w="9525">
              <a:solidFill>
                <a:srgbClr val="FFFFFF"/>
              </a:solidFill>
              <a:prstDash val="solid"/>
              <a:round/>
              <a:headEnd len="med" w="med" type="none"/>
              <a:tailEnd len="med" w="med" type="triangle"/>
            </a:ln>
          </p:spPr>
        </p:cxnSp>
        <p:sp>
          <p:nvSpPr>
            <p:cNvPr id="2707" name="Google Shape;2707;p176"/>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8" name="Google Shape;2708;p176"/>
            <p:cNvCxnSpPr>
              <a:stCxn id="2679" idx="2"/>
              <a:endCxn id="2683" idx="7"/>
            </p:cNvCxnSpPr>
            <p:nvPr/>
          </p:nvCxnSpPr>
          <p:spPr>
            <a:xfrm>
              <a:off x="4289644" y="2337060"/>
              <a:ext cx="594300" cy="186000"/>
            </a:xfrm>
            <a:prstGeom prst="straightConnector1">
              <a:avLst/>
            </a:prstGeom>
            <a:noFill/>
            <a:ln cap="flat" cmpd="sng" w="9525">
              <a:solidFill>
                <a:srgbClr val="FFFFFF"/>
              </a:solidFill>
              <a:prstDash val="solid"/>
              <a:round/>
              <a:headEnd len="med" w="med" type="none"/>
              <a:tailEnd len="med" w="med" type="triangle"/>
            </a:ln>
          </p:spPr>
        </p:cxnSp>
        <p:cxnSp>
          <p:nvCxnSpPr>
            <p:cNvPr id="2709" name="Google Shape;2709;p176"/>
            <p:cNvCxnSpPr>
              <a:stCxn id="2680" idx="1"/>
              <a:endCxn id="2683" idx="5"/>
            </p:cNvCxnSpPr>
            <p:nvPr/>
          </p:nvCxnSpPr>
          <p:spPr>
            <a:xfrm flipH="1" rot="10800000">
              <a:off x="4412625" y="27940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710" name="Google Shape;2710;p176"/>
            <p:cNvCxnSpPr>
              <a:stCxn id="2680" idx="2"/>
              <a:endCxn id="2682" idx="7"/>
            </p:cNvCxnSpPr>
            <p:nvPr/>
          </p:nvCxnSpPr>
          <p:spPr>
            <a:xfrm>
              <a:off x="4365844" y="3099060"/>
              <a:ext cx="365700" cy="186000"/>
            </a:xfrm>
            <a:prstGeom prst="straightConnector1">
              <a:avLst/>
            </a:prstGeom>
            <a:noFill/>
            <a:ln cap="flat" cmpd="sng" w="9525">
              <a:solidFill>
                <a:srgbClr val="FFFFFF"/>
              </a:solidFill>
              <a:prstDash val="solid"/>
              <a:round/>
              <a:headEnd len="med" w="med" type="none"/>
              <a:tailEnd len="med" w="med" type="triangle"/>
            </a:ln>
          </p:spPr>
        </p:cxnSp>
        <p:cxnSp>
          <p:nvCxnSpPr>
            <p:cNvPr id="2711" name="Google Shape;2711;p176"/>
            <p:cNvCxnSpPr>
              <a:stCxn id="2678" idx="1"/>
              <a:endCxn id="2682" idx="6"/>
            </p:cNvCxnSpPr>
            <p:nvPr/>
          </p:nvCxnSpPr>
          <p:spPr>
            <a:xfrm flipH="1" rot="10800000">
              <a:off x="2812425" y="3420725"/>
              <a:ext cx="1872300" cy="533400"/>
            </a:xfrm>
            <a:prstGeom prst="straightConnector1">
              <a:avLst/>
            </a:prstGeom>
            <a:noFill/>
            <a:ln cap="flat" cmpd="sng" w="9525">
              <a:solidFill>
                <a:srgbClr val="FFFFFF"/>
              </a:solidFill>
              <a:prstDash val="solid"/>
              <a:round/>
              <a:headEnd len="med" w="med" type="none"/>
              <a:tailEnd len="med" w="med" type="triangle"/>
            </a:ln>
          </p:spPr>
        </p:cxnSp>
        <p:cxnSp>
          <p:nvCxnSpPr>
            <p:cNvPr id="2712" name="Google Shape;2712;p176"/>
            <p:cNvCxnSpPr>
              <a:stCxn id="2677" idx="2"/>
              <a:endCxn id="2681" idx="7"/>
            </p:cNvCxnSpPr>
            <p:nvPr/>
          </p:nvCxnSpPr>
          <p:spPr>
            <a:xfrm>
              <a:off x="3451444" y="3556260"/>
              <a:ext cx="1051500" cy="490800"/>
            </a:xfrm>
            <a:prstGeom prst="straightConnector1">
              <a:avLst/>
            </a:prstGeom>
            <a:noFill/>
            <a:ln cap="flat" cmpd="sng" w="9525">
              <a:solidFill>
                <a:srgbClr val="FFFFFF"/>
              </a:solidFill>
              <a:prstDash val="solid"/>
              <a:round/>
              <a:headEnd len="med" w="med" type="none"/>
              <a:tailEnd len="med" w="med" type="triangle"/>
            </a:ln>
          </p:spPr>
        </p:cxnSp>
        <p:cxnSp>
          <p:nvCxnSpPr>
            <p:cNvPr id="2713" name="Google Shape;2713;p176"/>
            <p:cNvCxnSpPr>
              <a:stCxn id="2681" idx="9"/>
              <a:endCxn id="2682" idx="4"/>
            </p:cNvCxnSpPr>
            <p:nvPr/>
          </p:nvCxnSpPr>
          <p:spPr>
            <a:xfrm flipH="1" rot="10800000">
              <a:off x="4776769" y="3639725"/>
              <a:ext cx="77100" cy="323700"/>
            </a:xfrm>
            <a:prstGeom prst="straightConnector1">
              <a:avLst/>
            </a:prstGeom>
            <a:noFill/>
            <a:ln cap="flat" cmpd="sng" w="9525">
              <a:solidFill>
                <a:srgbClr val="FFFFFF"/>
              </a:solidFill>
              <a:prstDash val="solid"/>
              <a:round/>
              <a:headEnd len="med" w="med" type="none"/>
              <a:tailEnd len="med" w="med" type="triangle"/>
            </a:ln>
          </p:spPr>
        </p:cxnSp>
        <p:cxnSp>
          <p:nvCxnSpPr>
            <p:cNvPr id="2714" name="Google Shape;2714;p176"/>
            <p:cNvCxnSpPr>
              <a:stCxn id="2683" idx="1"/>
              <a:endCxn id="2686" idx="5"/>
            </p:cNvCxnSpPr>
            <p:nvPr/>
          </p:nvCxnSpPr>
          <p:spPr>
            <a:xfrm flipH="1" rot="10800000">
              <a:off x="5327025" y="2413025"/>
              <a:ext cx="547500" cy="245700"/>
            </a:xfrm>
            <a:prstGeom prst="straightConnector1">
              <a:avLst/>
            </a:prstGeom>
            <a:noFill/>
            <a:ln cap="flat" cmpd="sng" w="9525">
              <a:solidFill>
                <a:srgbClr val="FFFFFF"/>
              </a:solidFill>
              <a:prstDash val="solid"/>
              <a:round/>
              <a:headEnd len="med" w="med" type="none"/>
              <a:tailEnd len="med" w="med" type="triangle"/>
            </a:ln>
          </p:spPr>
        </p:cxnSp>
        <p:cxnSp>
          <p:nvCxnSpPr>
            <p:cNvPr id="2715" name="Google Shape;2715;p176"/>
            <p:cNvCxnSpPr>
              <a:stCxn id="2683" idx="2"/>
              <a:endCxn id="2687" idx="7"/>
            </p:cNvCxnSpPr>
            <p:nvPr/>
          </p:nvCxnSpPr>
          <p:spPr>
            <a:xfrm>
              <a:off x="5280244" y="2794260"/>
              <a:ext cx="441900" cy="338400"/>
            </a:xfrm>
            <a:prstGeom prst="straightConnector1">
              <a:avLst/>
            </a:prstGeom>
            <a:noFill/>
            <a:ln cap="flat" cmpd="sng" w="9525">
              <a:solidFill>
                <a:srgbClr val="FFFFFF"/>
              </a:solidFill>
              <a:prstDash val="solid"/>
              <a:round/>
              <a:headEnd len="med" w="med" type="none"/>
              <a:tailEnd len="med" w="med" type="triangle"/>
            </a:ln>
          </p:spPr>
        </p:cxnSp>
        <p:cxnSp>
          <p:nvCxnSpPr>
            <p:cNvPr id="2716" name="Google Shape;2716;p176"/>
            <p:cNvCxnSpPr>
              <a:stCxn id="2682" idx="1"/>
              <a:endCxn id="2687" idx="5"/>
            </p:cNvCxnSpPr>
            <p:nvPr/>
          </p:nvCxnSpPr>
          <p:spPr>
            <a:xfrm flipH="1" rot="10800000">
              <a:off x="5174625" y="3403625"/>
              <a:ext cx="547500" cy="17100"/>
            </a:xfrm>
            <a:prstGeom prst="straightConnector1">
              <a:avLst/>
            </a:prstGeom>
            <a:noFill/>
            <a:ln cap="flat" cmpd="sng" w="9525">
              <a:solidFill>
                <a:srgbClr val="FFFFFF"/>
              </a:solidFill>
              <a:prstDash val="solid"/>
              <a:round/>
              <a:headEnd len="med" w="med" type="none"/>
              <a:tailEnd len="med" w="med" type="triangle"/>
            </a:ln>
          </p:spPr>
        </p:cxnSp>
        <p:cxnSp>
          <p:nvCxnSpPr>
            <p:cNvPr id="2717" name="Google Shape;2717;p176"/>
            <p:cNvCxnSpPr>
              <a:stCxn id="2684" idx="1"/>
              <a:endCxn id="2689" idx="6"/>
            </p:cNvCxnSpPr>
            <p:nvPr/>
          </p:nvCxnSpPr>
          <p:spPr>
            <a:xfrm>
              <a:off x="5403225" y="1820525"/>
              <a:ext cx="1338900" cy="0"/>
            </a:xfrm>
            <a:prstGeom prst="straightConnector1">
              <a:avLst/>
            </a:prstGeom>
            <a:noFill/>
            <a:ln cap="flat" cmpd="sng" w="9525">
              <a:solidFill>
                <a:srgbClr val="FFFFFF"/>
              </a:solidFill>
              <a:prstDash val="solid"/>
              <a:round/>
              <a:headEnd len="med" w="med" type="none"/>
              <a:tailEnd len="med" w="med" type="triangle"/>
            </a:ln>
          </p:spPr>
        </p:cxnSp>
        <p:cxnSp>
          <p:nvCxnSpPr>
            <p:cNvPr id="2718" name="Google Shape;2718;p176"/>
            <p:cNvCxnSpPr>
              <a:stCxn id="2707" idx="1"/>
              <a:endCxn id="2692" idx="5"/>
            </p:cNvCxnSpPr>
            <p:nvPr/>
          </p:nvCxnSpPr>
          <p:spPr>
            <a:xfrm flipH="1" rot="10800000">
              <a:off x="6089025" y="11938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719" name="Google Shape;2719;p176"/>
            <p:cNvCxnSpPr>
              <a:stCxn id="2686" idx="2"/>
              <a:endCxn id="2688" idx="6"/>
            </p:cNvCxnSpPr>
            <p:nvPr/>
          </p:nvCxnSpPr>
          <p:spPr>
            <a:xfrm>
              <a:off x="6270844" y="2413260"/>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720" name="Google Shape;2720;p176"/>
            <p:cNvCxnSpPr>
              <a:stCxn id="2687" idx="1"/>
              <a:endCxn id="2690" idx="6"/>
            </p:cNvCxnSpPr>
            <p:nvPr/>
          </p:nvCxnSpPr>
          <p:spPr>
            <a:xfrm>
              <a:off x="6165225" y="3268325"/>
              <a:ext cx="348300" cy="76200"/>
            </a:xfrm>
            <a:prstGeom prst="straightConnector1">
              <a:avLst/>
            </a:prstGeom>
            <a:noFill/>
            <a:ln cap="flat" cmpd="sng" w="9525">
              <a:solidFill>
                <a:srgbClr val="FFFFFF"/>
              </a:solidFill>
              <a:prstDash val="solid"/>
              <a:round/>
              <a:headEnd len="med" w="med" type="none"/>
              <a:tailEnd len="med" w="med" type="triangle"/>
            </a:ln>
          </p:spPr>
        </p:cxnSp>
        <p:cxnSp>
          <p:nvCxnSpPr>
            <p:cNvPr id="2721" name="Google Shape;2721;p176"/>
            <p:cNvCxnSpPr>
              <a:stCxn id="2687" idx="2"/>
              <a:endCxn id="2691" idx="7"/>
            </p:cNvCxnSpPr>
            <p:nvPr/>
          </p:nvCxnSpPr>
          <p:spPr>
            <a:xfrm>
              <a:off x="6118444" y="3403860"/>
              <a:ext cx="746700" cy="490800"/>
            </a:xfrm>
            <a:prstGeom prst="straightConnector1">
              <a:avLst/>
            </a:prstGeom>
            <a:noFill/>
            <a:ln cap="flat" cmpd="sng" w="9525">
              <a:solidFill>
                <a:srgbClr val="FFFFFF"/>
              </a:solidFill>
              <a:prstDash val="solid"/>
              <a:round/>
              <a:headEnd len="med" w="med" type="none"/>
              <a:tailEnd len="med" w="med" type="triangle"/>
            </a:ln>
          </p:spPr>
        </p:cxnSp>
        <p:cxnSp>
          <p:nvCxnSpPr>
            <p:cNvPr id="2722" name="Google Shape;2722;p176"/>
            <p:cNvCxnSpPr>
              <a:stCxn id="2682" idx="2"/>
              <a:endCxn id="2693" idx="7"/>
            </p:cNvCxnSpPr>
            <p:nvPr/>
          </p:nvCxnSpPr>
          <p:spPr>
            <a:xfrm>
              <a:off x="5127844" y="3556260"/>
              <a:ext cx="1356300" cy="948300"/>
            </a:xfrm>
            <a:prstGeom prst="straightConnector1">
              <a:avLst/>
            </a:prstGeom>
            <a:noFill/>
            <a:ln cap="flat" cmpd="sng" w="9525">
              <a:solidFill>
                <a:srgbClr val="FFFFFF"/>
              </a:solidFill>
              <a:prstDash val="solid"/>
              <a:round/>
              <a:headEnd len="med" w="med" type="none"/>
              <a:tailEnd len="med" w="med" type="triangle"/>
            </a:ln>
          </p:spPr>
        </p:cxnSp>
        <p:cxnSp>
          <p:nvCxnSpPr>
            <p:cNvPr id="2723" name="Google Shape;2723;p176"/>
            <p:cNvCxnSpPr>
              <a:stCxn id="2686" idx="1"/>
              <a:endCxn id="2689" idx="5"/>
            </p:cNvCxnSpPr>
            <p:nvPr/>
          </p:nvCxnSpPr>
          <p:spPr>
            <a:xfrm flipH="1" rot="10800000">
              <a:off x="6317625" y="1955825"/>
              <a:ext cx="471300" cy="321900"/>
            </a:xfrm>
            <a:prstGeom prst="straightConnector1">
              <a:avLst/>
            </a:prstGeom>
            <a:noFill/>
            <a:ln cap="flat" cmpd="sng" w="9525">
              <a:solidFill>
                <a:srgbClr val="FFFFFF"/>
              </a:solidFill>
              <a:prstDash val="solid"/>
              <a:round/>
              <a:headEnd len="med" w="med" type="none"/>
              <a:tailEnd len="med" w="med" type="triangle"/>
            </a:ln>
          </p:spPr>
        </p:cxnSp>
        <p:sp>
          <p:nvSpPr>
            <p:cNvPr id="2724" name="Google Shape;2724;p176"/>
            <p:cNvSpPr txBox="1"/>
            <p:nvPr/>
          </p:nvSpPr>
          <p:spPr>
            <a:xfrm>
              <a:off x="5850214" y="1928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0000"/>
                  </a:solidFill>
                  <a:latin typeface="Proxima Nova"/>
                  <a:ea typeface="Proxima Nova"/>
                  <a:cs typeface="Proxima Nova"/>
                  <a:sym typeface="Proxima Nova"/>
                </a:rPr>
                <a:t>X</a:t>
              </a:r>
              <a:endParaRPr b="1" sz="1700">
                <a:solidFill>
                  <a:srgbClr val="FF0000"/>
                </a:solidFill>
                <a:latin typeface="Proxima Nova"/>
                <a:ea typeface="Proxima Nova"/>
                <a:cs typeface="Proxima Nova"/>
                <a:sym typeface="Proxima Nova"/>
              </a:endParaRPr>
            </a:p>
          </p:txBody>
        </p:sp>
        <p:sp>
          <p:nvSpPr>
            <p:cNvPr id="2725" name="Google Shape;2725;p176"/>
            <p:cNvSpPr txBox="1"/>
            <p:nvPr/>
          </p:nvSpPr>
          <p:spPr>
            <a:xfrm>
              <a:off x="4859614" y="2309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sp>
          <p:nvSpPr>
            <p:cNvPr id="2726" name="Google Shape;2726;p176"/>
            <p:cNvSpPr txBox="1"/>
            <p:nvPr/>
          </p:nvSpPr>
          <p:spPr>
            <a:xfrm>
              <a:off x="3945214" y="26140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sp>
          <p:nvSpPr>
            <p:cNvPr id="2727" name="Google Shape;2727;p176"/>
            <p:cNvSpPr txBox="1"/>
            <p:nvPr/>
          </p:nvSpPr>
          <p:spPr>
            <a:xfrm>
              <a:off x="3869014" y="18520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sp>
          <p:nvSpPr>
            <p:cNvPr id="2728" name="Google Shape;2728;p176"/>
            <p:cNvSpPr txBox="1"/>
            <p:nvPr/>
          </p:nvSpPr>
          <p:spPr>
            <a:xfrm>
              <a:off x="2802214" y="21568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sp>
          <p:nvSpPr>
            <p:cNvPr id="2729" name="Google Shape;2729;p176"/>
            <p:cNvSpPr txBox="1"/>
            <p:nvPr/>
          </p:nvSpPr>
          <p:spPr>
            <a:xfrm>
              <a:off x="3030814" y="30712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sp>
          <p:nvSpPr>
            <p:cNvPr id="2730" name="Google Shape;2730;p176"/>
            <p:cNvSpPr txBox="1"/>
            <p:nvPr/>
          </p:nvSpPr>
          <p:spPr>
            <a:xfrm>
              <a:off x="1811614" y="2461646"/>
              <a:ext cx="441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X</a:t>
              </a:r>
              <a:endParaRPr sz="1700">
                <a:solidFill>
                  <a:srgbClr val="FF0000"/>
                </a:solidFill>
                <a:latin typeface="Proxima Nova"/>
                <a:ea typeface="Proxima Nova"/>
                <a:cs typeface="Proxima Nova"/>
                <a:sym typeface="Proxima Nov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105"/>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5"/>
          <p:cNvSpPr/>
          <p:nvPr/>
        </p:nvSpPr>
        <p:spPr>
          <a:xfrm>
            <a:off x="33893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5"/>
          <p:cNvSpPr/>
          <p:nvPr/>
        </p:nvSpPr>
        <p:spPr>
          <a:xfrm>
            <a:off x="35417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5"/>
          <p:cNvSpPr/>
          <p:nvPr/>
        </p:nvSpPr>
        <p:spPr>
          <a:xfrm>
            <a:off x="4075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5"/>
          <p:cNvSpPr/>
          <p:nvPr/>
        </p:nvSpPr>
        <p:spPr>
          <a:xfrm>
            <a:off x="41513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5"/>
          <p:cNvSpPr/>
          <p:nvPr/>
        </p:nvSpPr>
        <p:spPr>
          <a:xfrm>
            <a:off x="4456125" y="1067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5"/>
          <p:cNvSpPr/>
          <p:nvPr/>
        </p:nvSpPr>
        <p:spPr>
          <a:xfrm>
            <a:off x="48371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5"/>
          <p:cNvSpPr/>
          <p:nvPr/>
        </p:nvSpPr>
        <p:spPr>
          <a:xfrm>
            <a:off x="48371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5"/>
          <p:cNvSpPr/>
          <p:nvPr/>
        </p:nvSpPr>
        <p:spPr>
          <a:xfrm>
            <a:off x="5522925" y="1753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05"/>
          <p:cNvSpPr/>
          <p:nvPr/>
        </p:nvSpPr>
        <p:spPr>
          <a:xfrm>
            <a:off x="5218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05"/>
          <p:cNvSpPr/>
          <p:nvPr/>
        </p:nvSpPr>
        <p:spPr>
          <a:xfrm>
            <a:off x="4456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5"/>
          <p:cNvSpPr/>
          <p:nvPr/>
        </p:nvSpPr>
        <p:spPr>
          <a:xfrm>
            <a:off x="51419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5"/>
          <p:cNvSpPr/>
          <p:nvPr/>
        </p:nvSpPr>
        <p:spPr>
          <a:xfrm>
            <a:off x="32369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5"/>
          <p:cNvSpPr/>
          <p:nvPr/>
        </p:nvSpPr>
        <p:spPr>
          <a:xfrm>
            <a:off x="57515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05"/>
          <p:cNvSpPr/>
          <p:nvPr/>
        </p:nvSpPr>
        <p:spPr>
          <a:xfrm>
            <a:off x="3922725" y="2820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5"/>
          <p:cNvSpPr/>
          <p:nvPr/>
        </p:nvSpPr>
        <p:spPr>
          <a:xfrm>
            <a:off x="3541725" y="3277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5"/>
          <p:cNvSpPr/>
          <p:nvPr/>
        </p:nvSpPr>
        <p:spPr>
          <a:xfrm>
            <a:off x="4075125" y="3506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5"/>
          <p:cNvSpPr/>
          <p:nvPr/>
        </p:nvSpPr>
        <p:spPr>
          <a:xfrm>
            <a:off x="4608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5"/>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5"/>
          <p:cNvSpPr/>
          <p:nvPr/>
        </p:nvSpPr>
        <p:spPr>
          <a:xfrm>
            <a:off x="4608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5"/>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a:t>
            </a:r>
            <a:endParaRPr sz="3000">
              <a:solidFill>
                <a:schemeClr val="dk1"/>
              </a:solidFill>
            </a:endParaRPr>
          </a:p>
        </p:txBody>
      </p:sp>
      <p:sp>
        <p:nvSpPr>
          <p:cNvPr id="544" name="Google Shape;544;p105"/>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4" name="Shape 2734"/>
        <p:cNvGrpSpPr/>
        <p:nvPr/>
      </p:nvGrpSpPr>
      <p:grpSpPr>
        <a:xfrm>
          <a:off x="0" y="0"/>
          <a:ext cx="0" cy="0"/>
          <a:chOff x="0" y="0"/>
          <a:chExt cx="0" cy="0"/>
        </a:xfrm>
      </p:grpSpPr>
      <p:sp>
        <p:nvSpPr>
          <p:cNvPr id="2735" name="Google Shape;2735;p177"/>
          <p:cNvSpPr txBox="1"/>
          <p:nvPr>
            <p:ph idx="1" type="body"/>
          </p:nvPr>
        </p:nvSpPr>
        <p:spPr>
          <a:xfrm>
            <a:off x="628650" y="608013"/>
            <a:ext cx="7886700" cy="3262200"/>
          </a:xfrm>
          <a:prstGeom prst="rect">
            <a:avLst/>
          </a:prstGeom>
        </p:spPr>
        <p:txBody>
          <a:bodyPr anchorCtr="0" anchor="ctr" bIns="91425" lIns="91425" spcFirstLastPara="1" rIns="91425" wrap="square" tIns="91425">
            <a:noAutofit/>
          </a:bodyPr>
          <a:lstStyle/>
          <a:p>
            <a:pPr indent="0" lvl="0" marL="0" rtl="0" algn="ctr">
              <a:spcBef>
                <a:spcPts val="1000"/>
              </a:spcBef>
              <a:spcAft>
                <a:spcPts val="1600"/>
              </a:spcAft>
              <a:buNone/>
            </a:pPr>
            <a:r>
              <a:rPr lang="en" sz="5000"/>
              <a:t>Chaos Testing</a:t>
            </a:r>
            <a:endParaRPr sz="5000"/>
          </a:p>
        </p:txBody>
      </p:sp>
      <p:sp>
        <p:nvSpPr>
          <p:cNvPr id="2736" name="Google Shape;2736;p177"/>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Google Shape;2741;p178"/>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8"/>
          <p:cNvSpPr txBox="1"/>
          <p:nvPr>
            <p:ph idx="1" type="body"/>
          </p:nvPr>
        </p:nvSpPr>
        <p:spPr>
          <a:xfrm>
            <a:off x="628650" y="4518402"/>
            <a:ext cx="7886700" cy="494100"/>
          </a:xfrm>
          <a:prstGeom prst="rect">
            <a:avLst/>
          </a:prstGeom>
        </p:spPr>
        <p:txBody>
          <a:bodyPr anchorCtr="0" anchor="t" bIns="91425" lIns="91425" spcFirstLastPara="1" rIns="91425" wrap="square" tIns="91425">
            <a:noAutofit/>
          </a:bodyPr>
          <a:lstStyle/>
          <a:p>
            <a:pPr indent="0" lvl="0" marL="0" rtl="0" algn="ctr">
              <a:spcBef>
                <a:spcPts val="1000"/>
              </a:spcBef>
              <a:spcAft>
                <a:spcPts val="1600"/>
              </a:spcAft>
              <a:buNone/>
            </a:pPr>
            <a:r>
              <a:rPr lang="en" sz="1000"/>
              <a:t>By Netflix - https://github.com/Netflix/SimianArmy/blob/master/assets/SimianArmy.png, Apache License 2.0, https://commons.wikimedia.org/w/index.php?curid=63503083</a:t>
            </a:r>
            <a:endParaRPr sz="1000"/>
          </a:p>
        </p:txBody>
      </p:sp>
      <p:pic>
        <p:nvPicPr>
          <p:cNvPr id="2743" name="Google Shape;2743;p178"/>
          <p:cNvPicPr preferRelativeResize="0"/>
          <p:nvPr/>
        </p:nvPicPr>
        <p:blipFill>
          <a:blip r:embed="rId3">
            <a:alphaModFix/>
          </a:blip>
          <a:stretch>
            <a:fillRect/>
          </a:stretch>
        </p:blipFill>
        <p:spPr>
          <a:xfrm>
            <a:off x="2616250" y="-16775"/>
            <a:ext cx="4512324" cy="4682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179"/>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9"/>
          <p:cNvSpPr txBox="1"/>
          <p:nvPr>
            <p:ph type="title"/>
          </p:nvPr>
        </p:nvSpPr>
        <p:spPr>
          <a:xfrm>
            <a:off x="2893600" y="1268550"/>
            <a:ext cx="4562100" cy="17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Demo Caos</a:t>
            </a:r>
            <a:endParaRPr sz="2800">
              <a:solidFill>
                <a:schemeClr val="dk1"/>
              </a:solidFill>
            </a:endParaRPr>
          </a:p>
        </p:txBody>
      </p:sp>
      <p:sp>
        <p:nvSpPr>
          <p:cNvPr id="2750" name="Google Shape;2750;p179"/>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p:txBody>
      </p:sp>
      <p:sp>
        <p:nvSpPr>
          <p:cNvPr id="2751" name="Google Shape;2751;p179"/>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Delay</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Google Shape;2756;p180"/>
          <p:cNvSpPr txBox="1"/>
          <p:nvPr>
            <p:ph type="title"/>
          </p:nvPr>
        </p:nvSpPr>
        <p:spPr>
          <a:xfrm>
            <a:off x="628650" y="655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0"/>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Access Control</a:t>
            </a:r>
            <a:endParaRPr sz="3000">
              <a:solidFill>
                <a:schemeClr val="dk1"/>
              </a:solidFill>
            </a:endParaRPr>
          </a:p>
        </p:txBody>
      </p:sp>
      <p:grpSp>
        <p:nvGrpSpPr>
          <p:cNvPr id="2758" name="Google Shape;2758;p180"/>
          <p:cNvGrpSpPr/>
          <p:nvPr/>
        </p:nvGrpSpPr>
        <p:grpSpPr>
          <a:xfrm>
            <a:off x="6119750" y="1661500"/>
            <a:ext cx="1731900" cy="1388200"/>
            <a:chOff x="5433950" y="1737700"/>
            <a:chExt cx="1731900" cy="1388200"/>
          </a:xfrm>
        </p:grpSpPr>
        <p:sp>
          <p:nvSpPr>
            <p:cNvPr id="2759" name="Google Shape;2759;p180"/>
            <p:cNvSpPr/>
            <p:nvPr/>
          </p:nvSpPr>
          <p:spPr>
            <a:xfrm>
              <a:off x="5433950" y="1791500"/>
              <a:ext cx="17319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0"/>
            <p:cNvSpPr txBox="1"/>
            <p:nvPr/>
          </p:nvSpPr>
          <p:spPr>
            <a:xfrm>
              <a:off x="5433950" y="1737700"/>
              <a:ext cx="17319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Pod</a:t>
              </a:r>
              <a:endParaRPr b="1" sz="1200"/>
            </a:p>
          </p:txBody>
        </p:sp>
        <p:sp>
          <p:nvSpPr>
            <p:cNvPr id="2761" name="Google Shape;2761;p180"/>
            <p:cNvSpPr/>
            <p:nvPr/>
          </p:nvSpPr>
          <p:spPr>
            <a:xfrm>
              <a:off x="5518400" y="2127700"/>
              <a:ext cx="15711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Recommendation</a:t>
              </a:r>
              <a:endParaRPr b="1" sz="1200">
                <a:latin typeface="Overpass"/>
                <a:ea typeface="Overpass"/>
                <a:cs typeface="Overpass"/>
                <a:sym typeface="Overpass"/>
              </a:endParaRPr>
            </a:p>
          </p:txBody>
        </p:sp>
        <p:sp>
          <p:nvSpPr>
            <p:cNvPr id="2762" name="Google Shape;2762;p180"/>
            <p:cNvSpPr/>
            <p:nvPr/>
          </p:nvSpPr>
          <p:spPr>
            <a:xfrm>
              <a:off x="5518400" y="2661100"/>
              <a:ext cx="1571100" cy="313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istio-proxy</a:t>
              </a:r>
              <a:endParaRPr sz="1200">
                <a:latin typeface="Overpass"/>
                <a:ea typeface="Overpass"/>
                <a:cs typeface="Overpass"/>
                <a:sym typeface="Overpass"/>
              </a:endParaRPr>
            </a:p>
          </p:txBody>
        </p:sp>
      </p:grpSp>
      <p:grpSp>
        <p:nvGrpSpPr>
          <p:cNvPr id="2763" name="Google Shape;2763;p180"/>
          <p:cNvGrpSpPr/>
          <p:nvPr/>
        </p:nvGrpSpPr>
        <p:grpSpPr>
          <a:xfrm>
            <a:off x="3833750" y="1661500"/>
            <a:ext cx="1731900" cy="1388200"/>
            <a:chOff x="5433950" y="1737700"/>
            <a:chExt cx="1731900" cy="1388200"/>
          </a:xfrm>
        </p:grpSpPr>
        <p:sp>
          <p:nvSpPr>
            <p:cNvPr id="2764" name="Google Shape;2764;p180"/>
            <p:cNvSpPr/>
            <p:nvPr/>
          </p:nvSpPr>
          <p:spPr>
            <a:xfrm>
              <a:off x="5433950" y="1791500"/>
              <a:ext cx="17319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0"/>
            <p:cNvSpPr txBox="1"/>
            <p:nvPr/>
          </p:nvSpPr>
          <p:spPr>
            <a:xfrm>
              <a:off x="5433950" y="1737700"/>
              <a:ext cx="17319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Pod</a:t>
              </a:r>
              <a:endParaRPr b="1" sz="1200"/>
            </a:p>
          </p:txBody>
        </p:sp>
        <p:sp>
          <p:nvSpPr>
            <p:cNvPr id="2766" name="Google Shape;2766;p180"/>
            <p:cNvSpPr/>
            <p:nvPr/>
          </p:nvSpPr>
          <p:spPr>
            <a:xfrm>
              <a:off x="5518400" y="2127700"/>
              <a:ext cx="15711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Preference</a:t>
              </a:r>
              <a:endParaRPr b="1" sz="1200">
                <a:latin typeface="Overpass"/>
                <a:ea typeface="Overpass"/>
                <a:cs typeface="Overpass"/>
                <a:sym typeface="Overpass"/>
              </a:endParaRPr>
            </a:p>
          </p:txBody>
        </p:sp>
        <p:sp>
          <p:nvSpPr>
            <p:cNvPr id="2767" name="Google Shape;2767;p180"/>
            <p:cNvSpPr/>
            <p:nvPr/>
          </p:nvSpPr>
          <p:spPr>
            <a:xfrm>
              <a:off x="5518400" y="2661100"/>
              <a:ext cx="1571100" cy="313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istio-proxy</a:t>
              </a:r>
              <a:endParaRPr sz="1200">
                <a:latin typeface="Overpass"/>
                <a:ea typeface="Overpass"/>
                <a:cs typeface="Overpass"/>
                <a:sym typeface="Overpass"/>
              </a:endParaRPr>
            </a:p>
          </p:txBody>
        </p:sp>
      </p:grpSp>
      <p:grpSp>
        <p:nvGrpSpPr>
          <p:cNvPr id="2768" name="Google Shape;2768;p180"/>
          <p:cNvGrpSpPr/>
          <p:nvPr/>
        </p:nvGrpSpPr>
        <p:grpSpPr>
          <a:xfrm>
            <a:off x="1547750" y="1661500"/>
            <a:ext cx="1731900" cy="1388200"/>
            <a:chOff x="5433950" y="1737700"/>
            <a:chExt cx="1731900" cy="1388200"/>
          </a:xfrm>
        </p:grpSpPr>
        <p:sp>
          <p:nvSpPr>
            <p:cNvPr id="2769" name="Google Shape;2769;p180"/>
            <p:cNvSpPr/>
            <p:nvPr/>
          </p:nvSpPr>
          <p:spPr>
            <a:xfrm>
              <a:off x="5433950" y="1791500"/>
              <a:ext cx="1731900" cy="1334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0"/>
            <p:cNvSpPr txBox="1"/>
            <p:nvPr/>
          </p:nvSpPr>
          <p:spPr>
            <a:xfrm>
              <a:off x="5433950" y="1737700"/>
              <a:ext cx="17319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Pod</a:t>
              </a:r>
              <a:endParaRPr b="1" sz="1200"/>
            </a:p>
          </p:txBody>
        </p:sp>
        <p:sp>
          <p:nvSpPr>
            <p:cNvPr id="2771" name="Google Shape;2771;p180"/>
            <p:cNvSpPr/>
            <p:nvPr/>
          </p:nvSpPr>
          <p:spPr>
            <a:xfrm>
              <a:off x="5518400" y="2127700"/>
              <a:ext cx="1571100" cy="4647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Customer</a:t>
              </a:r>
              <a:endParaRPr b="1" sz="1200">
                <a:latin typeface="Overpass"/>
                <a:ea typeface="Overpass"/>
                <a:cs typeface="Overpass"/>
                <a:sym typeface="Overpass"/>
              </a:endParaRPr>
            </a:p>
          </p:txBody>
        </p:sp>
        <p:sp>
          <p:nvSpPr>
            <p:cNvPr id="2772" name="Google Shape;2772;p180"/>
            <p:cNvSpPr/>
            <p:nvPr/>
          </p:nvSpPr>
          <p:spPr>
            <a:xfrm>
              <a:off x="5518400" y="2661100"/>
              <a:ext cx="1571100" cy="3138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istio-proxy</a:t>
              </a:r>
              <a:endParaRPr sz="1200">
                <a:latin typeface="Overpass"/>
                <a:ea typeface="Overpass"/>
                <a:cs typeface="Overpass"/>
                <a:sym typeface="Overpass"/>
              </a:endParaRPr>
            </a:p>
          </p:txBody>
        </p:sp>
      </p:grpSp>
      <p:cxnSp>
        <p:nvCxnSpPr>
          <p:cNvPr id="2773" name="Google Shape;2773;p180"/>
          <p:cNvCxnSpPr>
            <a:endCxn id="2764" idx="1"/>
          </p:cNvCxnSpPr>
          <p:nvPr/>
        </p:nvCxnSpPr>
        <p:spPr>
          <a:xfrm>
            <a:off x="3279650" y="2382500"/>
            <a:ext cx="554100" cy="0"/>
          </a:xfrm>
          <a:prstGeom prst="straightConnector1">
            <a:avLst/>
          </a:prstGeom>
          <a:noFill/>
          <a:ln cap="flat" cmpd="sng" w="28575">
            <a:solidFill>
              <a:schemeClr val="dk1"/>
            </a:solidFill>
            <a:prstDash val="solid"/>
            <a:round/>
            <a:headEnd len="med" w="med" type="none"/>
            <a:tailEnd len="med" w="med" type="triangle"/>
          </a:ln>
        </p:spPr>
      </p:cxnSp>
      <p:cxnSp>
        <p:nvCxnSpPr>
          <p:cNvPr id="2774" name="Google Shape;2774;p180"/>
          <p:cNvCxnSpPr>
            <a:stCxn id="2764" idx="3"/>
            <a:endCxn id="2759" idx="1"/>
          </p:cNvCxnSpPr>
          <p:nvPr/>
        </p:nvCxnSpPr>
        <p:spPr>
          <a:xfrm>
            <a:off x="5565650" y="2382500"/>
            <a:ext cx="554100" cy="0"/>
          </a:xfrm>
          <a:prstGeom prst="straightConnector1">
            <a:avLst/>
          </a:prstGeom>
          <a:noFill/>
          <a:ln cap="flat" cmpd="sng" w="28575">
            <a:solidFill>
              <a:schemeClr val="dk1"/>
            </a:solidFill>
            <a:prstDash val="solid"/>
            <a:round/>
            <a:headEnd len="med" w="med" type="none"/>
            <a:tailEnd len="med" w="med" type="triangle"/>
          </a:ln>
        </p:spPr>
      </p:cxnSp>
      <p:cxnSp>
        <p:nvCxnSpPr>
          <p:cNvPr id="2775" name="Google Shape;2775;p180"/>
          <p:cNvCxnSpPr>
            <a:stCxn id="2769" idx="2"/>
            <a:endCxn id="2759" idx="2"/>
          </p:cNvCxnSpPr>
          <p:nvPr/>
        </p:nvCxnSpPr>
        <p:spPr>
          <a:xfrm flipH="1" rot="-5400000">
            <a:off x="4699400" y="764000"/>
            <a:ext cx="600" cy="4572000"/>
          </a:xfrm>
          <a:prstGeom prst="curvedConnector3">
            <a:avLst>
              <a:gd fmla="val 63104167" name="adj1"/>
            </a:avLst>
          </a:prstGeom>
          <a:noFill/>
          <a:ln cap="flat" cmpd="sng" w="19050">
            <a:solidFill>
              <a:schemeClr val="dk1"/>
            </a:solidFill>
            <a:prstDash val="solid"/>
            <a:round/>
            <a:headEnd len="med" w="med" type="triangle"/>
            <a:tailEnd len="med" w="med" type="triangle"/>
          </a:ln>
        </p:spPr>
      </p:cxnSp>
      <p:sp>
        <p:nvSpPr>
          <p:cNvPr id="2776" name="Google Shape;2776;p180"/>
          <p:cNvSpPr/>
          <p:nvPr/>
        </p:nvSpPr>
        <p:spPr>
          <a:xfrm>
            <a:off x="4458825" y="3214050"/>
            <a:ext cx="430800" cy="4521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7" name="Google Shape;2777;p180"/>
          <p:cNvCxnSpPr>
            <a:stCxn id="2760" idx="0"/>
            <a:endCxn id="2765" idx="0"/>
          </p:cNvCxnSpPr>
          <p:nvPr/>
        </p:nvCxnSpPr>
        <p:spPr>
          <a:xfrm rot="5400000">
            <a:off x="5842400" y="518800"/>
            <a:ext cx="600" cy="2286000"/>
          </a:xfrm>
          <a:prstGeom prst="curvedConnector3">
            <a:avLst>
              <a:gd fmla="val -39687500" name="adj1"/>
            </a:avLst>
          </a:prstGeom>
          <a:noFill/>
          <a:ln cap="flat" cmpd="sng" w="19050">
            <a:solidFill>
              <a:schemeClr val="dk1"/>
            </a:solidFill>
            <a:prstDash val="solid"/>
            <a:round/>
            <a:headEnd len="med" w="med" type="none"/>
            <a:tailEnd len="med" w="med" type="triangle"/>
          </a:ln>
        </p:spPr>
      </p:cxnSp>
      <p:cxnSp>
        <p:nvCxnSpPr>
          <p:cNvPr id="2778" name="Google Shape;2778;p180"/>
          <p:cNvCxnSpPr>
            <a:stCxn id="2765" idx="0"/>
            <a:endCxn id="2770" idx="0"/>
          </p:cNvCxnSpPr>
          <p:nvPr/>
        </p:nvCxnSpPr>
        <p:spPr>
          <a:xfrm rot="5400000">
            <a:off x="3556400" y="518800"/>
            <a:ext cx="600" cy="2286000"/>
          </a:xfrm>
          <a:prstGeom prst="curvedConnector3">
            <a:avLst>
              <a:gd fmla="val -39687500" name="adj1"/>
            </a:avLst>
          </a:prstGeom>
          <a:noFill/>
          <a:ln cap="flat" cmpd="sng" w="19050">
            <a:solidFill>
              <a:schemeClr val="dk1"/>
            </a:solidFill>
            <a:prstDash val="solid"/>
            <a:round/>
            <a:headEnd len="med" w="med" type="none"/>
            <a:tailEnd len="med" w="med" type="triangle"/>
          </a:ln>
        </p:spPr>
      </p:cxnSp>
      <p:sp>
        <p:nvSpPr>
          <p:cNvPr id="2779" name="Google Shape;2779;p180"/>
          <p:cNvSpPr/>
          <p:nvPr/>
        </p:nvSpPr>
        <p:spPr>
          <a:xfrm>
            <a:off x="3341300" y="1187000"/>
            <a:ext cx="430800" cy="4521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0"/>
          <p:cNvSpPr/>
          <p:nvPr/>
        </p:nvSpPr>
        <p:spPr>
          <a:xfrm>
            <a:off x="5627300" y="1187000"/>
            <a:ext cx="430800" cy="4521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0"/>
          <p:cNvSpPr txBox="1"/>
          <p:nvPr/>
        </p:nvSpPr>
        <p:spPr>
          <a:xfrm>
            <a:off x="3338575" y="2407475"/>
            <a:ext cx="4308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FF00"/>
                </a:solidFill>
              </a:rPr>
              <a:t>✓</a:t>
            </a:r>
            <a:endParaRPr sz="2000">
              <a:solidFill>
                <a:srgbClr val="00FF00"/>
              </a:solidFill>
            </a:endParaRPr>
          </a:p>
        </p:txBody>
      </p:sp>
      <p:sp>
        <p:nvSpPr>
          <p:cNvPr id="2782" name="Google Shape;2782;p180"/>
          <p:cNvSpPr txBox="1"/>
          <p:nvPr/>
        </p:nvSpPr>
        <p:spPr>
          <a:xfrm>
            <a:off x="5624575" y="2407475"/>
            <a:ext cx="4308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FF00"/>
                </a:solidFill>
              </a:rPr>
              <a:t>✓</a:t>
            </a:r>
            <a:endParaRPr sz="2000">
              <a:solidFill>
                <a:srgbClr val="00FF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6" name="Shape 2786"/>
        <p:cNvGrpSpPr/>
        <p:nvPr/>
      </p:nvGrpSpPr>
      <p:grpSpPr>
        <a:xfrm>
          <a:off x="0" y="0"/>
          <a:ext cx="0" cy="0"/>
          <a:chOff x="0" y="0"/>
          <a:chExt cx="0" cy="0"/>
        </a:xfrm>
      </p:grpSpPr>
      <p:grpSp>
        <p:nvGrpSpPr>
          <p:cNvPr id="2787" name="Google Shape;2787;p181"/>
          <p:cNvGrpSpPr/>
          <p:nvPr/>
        </p:nvGrpSpPr>
        <p:grpSpPr>
          <a:xfrm>
            <a:off x="2397231" y="1144036"/>
            <a:ext cx="4298725" cy="2754504"/>
            <a:chOff x="1406625" y="839225"/>
            <a:chExt cx="5901600" cy="4020000"/>
          </a:xfrm>
        </p:grpSpPr>
        <p:sp>
          <p:nvSpPr>
            <p:cNvPr id="2788" name="Google Shape;2788;p181"/>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81"/>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81"/>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1"/>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1"/>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1"/>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1"/>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1"/>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1"/>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1"/>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1"/>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1"/>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1"/>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1"/>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1"/>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1"/>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1"/>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1"/>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1"/>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1"/>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8" name="Google Shape;2808;p181"/>
            <p:cNvCxnSpPr>
              <a:endCxn id="2788" idx="6"/>
            </p:cNvCxnSpPr>
            <p:nvPr/>
          </p:nvCxnSpPr>
          <p:spPr>
            <a:xfrm>
              <a:off x="1406625" y="2811125"/>
              <a:ext cx="382500" cy="0"/>
            </a:xfrm>
            <a:prstGeom prst="straightConnector1">
              <a:avLst/>
            </a:prstGeom>
            <a:noFill/>
            <a:ln cap="flat" cmpd="sng" w="9525">
              <a:solidFill>
                <a:srgbClr val="FFFFFF"/>
              </a:solidFill>
              <a:prstDash val="solid"/>
              <a:round/>
              <a:headEnd len="med" w="med" type="none"/>
              <a:tailEnd len="med" w="med" type="triangle"/>
            </a:ln>
          </p:spPr>
        </p:cxnSp>
        <p:cxnSp>
          <p:nvCxnSpPr>
            <p:cNvPr id="2809" name="Google Shape;2809;p181"/>
            <p:cNvCxnSpPr>
              <a:stCxn id="2788" idx="9"/>
              <a:endCxn id="2789" idx="5"/>
            </p:cNvCxnSpPr>
            <p:nvPr/>
          </p:nvCxnSpPr>
          <p:spPr>
            <a:xfrm flipH="1" rot="10800000">
              <a:off x="2109769" y="1879925"/>
              <a:ext cx="259500" cy="711900"/>
            </a:xfrm>
            <a:prstGeom prst="straightConnector1">
              <a:avLst/>
            </a:prstGeom>
            <a:noFill/>
            <a:ln cap="flat" cmpd="sng" w="9525">
              <a:solidFill>
                <a:srgbClr val="FFFFFF"/>
              </a:solidFill>
              <a:prstDash val="solid"/>
              <a:round/>
              <a:headEnd len="med" w="med" type="none"/>
              <a:tailEnd len="med" w="med" type="triangle"/>
            </a:ln>
          </p:spPr>
        </p:cxnSp>
        <p:cxnSp>
          <p:nvCxnSpPr>
            <p:cNvPr id="2810" name="Google Shape;2810;p181"/>
            <p:cNvCxnSpPr>
              <a:stCxn id="2788" idx="1"/>
              <a:endCxn id="2790" idx="6"/>
            </p:cNvCxnSpPr>
            <p:nvPr/>
          </p:nvCxnSpPr>
          <p:spPr>
            <a:xfrm flipH="1" rot="10800000">
              <a:off x="2279025" y="2506325"/>
              <a:ext cx="500700" cy="304800"/>
            </a:xfrm>
            <a:prstGeom prst="straightConnector1">
              <a:avLst/>
            </a:prstGeom>
            <a:noFill/>
            <a:ln cap="flat" cmpd="sng" w="9525">
              <a:solidFill>
                <a:srgbClr val="FFFFFF"/>
              </a:solidFill>
              <a:prstDash val="solid"/>
              <a:round/>
              <a:headEnd len="med" w="med" type="none"/>
              <a:tailEnd len="med" w="med" type="triangle"/>
            </a:ln>
          </p:spPr>
        </p:cxnSp>
        <p:cxnSp>
          <p:nvCxnSpPr>
            <p:cNvPr id="2811" name="Google Shape;2811;p181"/>
            <p:cNvCxnSpPr>
              <a:stCxn id="2788" idx="2"/>
              <a:endCxn id="2791" idx="6"/>
            </p:cNvCxnSpPr>
            <p:nvPr/>
          </p:nvCxnSpPr>
          <p:spPr>
            <a:xfrm>
              <a:off x="2232244" y="2946660"/>
              <a:ext cx="775800" cy="474300"/>
            </a:xfrm>
            <a:prstGeom prst="straightConnector1">
              <a:avLst/>
            </a:prstGeom>
            <a:noFill/>
            <a:ln cap="flat" cmpd="sng" w="9525">
              <a:solidFill>
                <a:srgbClr val="FFFFFF"/>
              </a:solidFill>
              <a:prstDash val="solid"/>
              <a:round/>
              <a:headEnd len="med" w="med" type="none"/>
              <a:tailEnd len="med" w="med" type="triangle"/>
            </a:ln>
          </p:spPr>
        </p:cxnSp>
        <p:cxnSp>
          <p:nvCxnSpPr>
            <p:cNvPr id="2812" name="Google Shape;2812;p181"/>
            <p:cNvCxnSpPr>
              <a:stCxn id="2788" idx="3"/>
              <a:endCxn id="2792" idx="7"/>
            </p:cNvCxnSpPr>
            <p:nvPr/>
          </p:nvCxnSpPr>
          <p:spPr>
            <a:xfrm>
              <a:off x="2109769" y="3030425"/>
              <a:ext cx="259500" cy="788100"/>
            </a:xfrm>
            <a:prstGeom prst="straightConnector1">
              <a:avLst/>
            </a:prstGeom>
            <a:noFill/>
            <a:ln cap="flat" cmpd="sng" w="9525">
              <a:solidFill>
                <a:srgbClr val="FFFFFF"/>
              </a:solidFill>
              <a:prstDash val="solid"/>
              <a:round/>
              <a:headEnd len="med" w="med" type="none"/>
              <a:tailEnd len="med" w="med" type="triangle"/>
            </a:ln>
          </p:spPr>
        </p:cxnSp>
        <p:cxnSp>
          <p:nvCxnSpPr>
            <p:cNvPr id="2813" name="Google Shape;2813;p181"/>
            <p:cNvCxnSpPr>
              <a:stCxn id="2790" idx="1"/>
              <a:endCxn id="2793" idx="5"/>
            </p:cNvCxnSpPr>
            <p:nvPr/>
          </p:nvCxnSpPr>
          <p:spPr>
            <a:xfrm flipH="1" rot="10800000">
              <a:off x="3269625" y="2336825"/>
              <a:ext cx="623700" cy="169500"/>
            </a:xfrm>
            <a:prstGeom prst="straightConnector1">
              <a:avLst/>
            </a:prstGeom>
            <a:noFill/>
            <a:ln cap="flat" cmpd="sng" w="9525">
              <a:solidFill>
                <a:srgbClr val="FFFFFF"/>
              </a:solidFill>
              <a:prstDash val="solid"/>
              <a:round/>
              <a:headEnd len="med" w="med" type="none"/>
              <a:tailEnd len="med" w="med" type="triangle"/>
            </a:ln>
          </p:spPr>
        </p:cxnSp>
        <p:cxnSp>
          <p:nvCxnSpPr>
            <p:cNvPr id="2814" name="Google Shape;2814;p181"/>
            <p:cNvCxnSpPr>
              <a:stCxn id="2789" idx="1"/>
              <a:endCxn id="2799" idx="6"/>
            </p:cNvCxnSpPr>
            <p:nvPr/>
          </p:nvCxnSpPr>
          <p:spPr>
            <a:xfrm flipH="1" rot="10800000">
              <a:off x="2812425" y="1210925"/>
              <a:ext cx="1567500" cy="533400"/>
            </a:xfrm>
            <a:prstGeom prst="straightConnector1">
              <a:avLst/>
            </a:prstGeom>
            <a:noFill/>
            <a:ln cap="flat" cmpd="sng" w="9525">
              <a:solidFill>
                <a:srgbClr val="FFFFFF"/>
              </a:solidFill>
              <a:prstDash val="solid"/>
              <a:round/>
              <a:headEnd len="med" w="med" type="none"/>
              <a:tailEnd len="med" w="med" type="triangle"/>
            </a:ln>
          </p:spPr>
        </p:cxnSp>
        <p:cxnSp>
          <p:nvCxnSpPr>
            <p:cNvPr id="2815" name="Google Shape;2815;p181"/>
            <p:cNvCxnSpPr>
              <a:stCxn id="2790" idx="0"/>
              <a:endCxn id="2799" idx="5"/>
            </p:cNvCxnSpPr>
            <p:nvPr/>
          </p:nvCxnSpPr>
          <p:spPr>
            <a:xfrm flipH="1" rot="10800000">
              <a:off x="3222844" y="1346290"/>
              <a:ext cx="1203900" cy="1024500"/>
            </a:xfrm>
            <a:prstGeom prst="straightConnector1">
              <a:avLst/>
            </a:prstGeom>
            <a:noFill/>
            <a:ln cap="flat" cmpd="sng" w="9525">
              <a:solidFill>
                <a:srgbClr val="FFFFFF"/>
              </a:solidFill>
              <a:prstDash val="solid"/>
              <a:round/>
              <a:headEnd len="med" w="med" type="none"/>
              <a:tailEnd len="med" w="med" type="triangle"/>
            </a:ln>
          </p:spPr>
        </p:cxnSp>
        <p:cxnSp>
          <p:nvCxnSpPr>
            <p:cNvPr id="2816" name="Google Shape;2816;p181"/>
            <p:cNvCxnSpPr>
              <a:stCxn id="2790" idx="2"/>
              <a:endCxn id="2794" idx="6"/>
            </p:cNvCxnSpPr>
            <p:nvPr/>
          </p:nvCxnSpPr>
          <p:spPr>
            <a:xfrm>
              <a:off x="3222844" y="2641860"/>
              <a:ext cx="699900" cy="321900"/>
            </a:xfrm>
            <a:prstGeom prst="straightConnector1">
              <a:avLst/>
            </a:prstGeom>
            <a:noFill/>
            <a:ln cap="flat" cmpd="sng" w="9525">
              <a:solidFill>
                <a:srgbClr val="FFFFFF"/>
              </a:solidFill>
              <a:prstDash val="solid"/>
              <a:round/>
              <a:headEnd len="med" w="med" type="none"/>
              <a:tailEnd len="med" w="med" type="triangle"/>
            </a:ln>
          </p:spPr>
        </p:cxnSp>
        <p:cxnSp>
          <p:nvCxnSpPr>
            <p:cNvPr id="2817" name="Google Shape;2817;p181"/>
            <p:cNvCxnSpPr>
              <a:stCxn id="2791" idx="1"/>
              <a:endCxn id="2794" idx="5"/>
            </p:cNvCxnSpPr>
            <p:nvPr/>
          </p:nvCxnSpPr>
          <p:spPr>
            <a:xfrm flipH="1" rot="10800000">
              <a:off x="3498225" y="3098825"/>
              <a:ext cx="471300" cy="321900"/>
            </a:xfrm>
            <a:prstGeom prst="straightConnector1">
              <a:avLst/>
            </a:prstGeom>
            <a:noFill/>
            <a:ln cap="flat" cmpd="sng" w="9525">
              <a:solidFill>
                <a:srgbClr val="FFFFFF"/>
              </a:solidFill>
              <a:prstDash val="solid"/>
              <a:round/>
              <a:headEnd len="med" w="med" type="none"/>
              <a:tailEnd len="med" w="med" type="triangle"/>
            </a:ln>
          </p:spPr>
        </p:cxnSp>
        <p:cxnSp>
          <p:nvCxnSpPr>
            <p:cNvPr id="2818" name="Google Shape;2818;p181"/>
            <p:cNvCxnSpPr>
              <a:stCxn id="2799" idx="2"/>
              <a:endCxn id="2798" idx="7"/>
            </p:cNvCxnSpPr>
            <p:nvPr/>
          </p:nvCxnSpPr>
          <p:spPr>
            <a:xfrm>
              <a:off x="4823044" y="1346460"/>
              <a:ext cx="137100" cy="338400"/>
            </a:xfrm>
            <a:prstGeom prst="straightConnector1">
              <a:avLst/>
            </a:prstGeom>
            <a:noFill/>
            <a:ln cap="flat" cmpd="sng" w="9525">
              <a:solidFill>
                <a:srgbClr val="FFFFFF"/>
              </a:solidFill>
              <a:prstDash val="solid"/>
              <a:round/>
              <a:headEnd len="med" w="med" type="none"/>
              <a:tailEnd len="med" w="med" type="triangle"/>
            </a:ln>
          </p:spPr>
        </p:cxnSp>
        <p:cxnSp>
          <p:nvCxnSpPr>
            <p:cNvPr id="2819" name="Google Shape;2819;p181"/>
            <p:cNvCxnSpPr>
              <a:stCxn id="2793" idx="1"/>
              <a:endCxn id="2798" idx="5"/>
            </p:cNvCxnSpPr>
            <p:nvPr/>
          </p:nvCxnSpPr>
          <p:spPr>
            <a:xfrm flipH="1" rot="10800000">
              <a:off x="4336425" y="1955825"/>
              <a:ext cx="623700" cy="245700"/>
            </a:xfrm>
            <a:prstGeom prst="straightConnector1">
              <a:avLst/>
            </a:prstGeom>
            <a:noFill/>
            <a:ln cap="flat" cmpd="sng" w="9525">
              <a:solidFill>
                <a:srgbClr val="FFFFFF"/>
              </a:solidFill>
              <a:prstDash val="solid"/>
              <a:round/>
              <a:headEnd len="med" w="med" type="none"/>
              <a:tailEnd len="med" w="med" type="triangle"/>
            </a:ln>
          </p:spPr>
        </p:cxnSp>
        <p:cxnSp>
          <p:nvCxnSpPr>
            <p:cNvPr id="2820" name="Google Shape;2820;p181"/>
            <p:cNvCxnSpPr>
              <a:stCxn id="2798" idx="0"/>
              <a:endCxn id="2821" idx="5"/>
            </p:cNvCxnSpPr>
            <p:nvPr/>
          </p:nvCxnSpPr>
          <p:spPr>
            <a:xfrm flipH="1" rot="10800000">
              <a:off x="5356444" y="1498990"/>
              <a:ext cx="289500" cy="186000"/>
            </a:xfrm>
            <a:prstGeom prst="straightConnector1">
              <a:avLst/>
            </a:prstGeom>
            <a:noFill/>
            <a:ln cap="flat" cmpd="sng" w="9525">
              <a:solidFill>
                <a:srgbClr val="FFFFFF"/>
              </a:solidFill>
              <a:prstDash val="solid"/>
              <a:round/>
              <a:headEnd len="med" w="med" type="none"/>
              <a:tailEnd len="med" w="med" type="triangle"/>
            </a:ln>
          </p:spPr>
        </p:cxnSp>
        <p:sp>
          <p:nvSpPr>
            <p:cNvPr id="2821" name="Google Shape;2821;p181"/>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2" name="Google Shape;2822;p181"/>
            <p:cNvCxnSpPr>
              <a:stCxn id="2793" idx="2"/>
              <a:endCxn id="2797" idx="7"/>
            </p:cNvCxnSpPr>
            <p:nvPr/>
          </p:nvCxnSpPr>
          <p:spPr>
            <a:xfrm>
              <a:off x="4289644" y="2337060"/>
              <a:ext cx="594300" cy="186000"/>
            </a:xfrm>
            <a:prstGeom prst="straightConnector1">
              <a:avLst/>
            </a:prstGeom>
            <a:noFill/>
            <a:ln cap="flat" cmpd="sng" w="9525">
              <a:solidFill>
                <a:srgbClr val="FFFFFF"/>
              </a:solidFill>
              <a:prstDash val="solid"/>
              <a:round/>
              <a:headEnd len="med" w="med" type="none"/>
              <a:tailEnd len="med" w="med" type="triangle"/>
            </a:ln>
          </p:spPr>
        </p:cxnSp>
        <p:cxnSp>
          <p:nvCxnSpPr>
            <p:cNvPr id="2823" name="Google Shape;2823;p181"/>
            <p:cNvCxnSpPr>
              <a:stCxn id="2794" idx="1"/>
              <a:endCxn id="2797" idx="5"/>
            </p:cNvCxnSpPr>
            <p:nvPr/>
          </p:nvCxnSpPr>
          <p:spPr>
            <a:xfrm flipH="1" rot="10800000">
              <a:off x="4412625" y="27940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24" name="Google Shape;2824;p181"/>
            <p:cNvCxnSpPr>
              <a:stCxn id="2794" idx="2"/>
              <a:endCxn id="2796" idx="7"/>
            </p:cNvCxnSpPr>
            <p:nvPr/>
          </p:nvCxnSpPr>
          <p:spPr>
            <a:xfrm>
              <a:off x="4365844" y="3099060"/>
              <a:ext cx="365700" cy="186000"/>
            </a:xfrm>
            <a:prstGeom prst="straightConnector1">
              <a:avLst/>
            </a:prstGeom>
            <a:noFill/>
            <a:ln cap="flat" cmpd="sng" w="9525">
              <a:solidFill>
                <a:srgbClr val="FFFFFF"/>
              </a:solidFill>
              <a:prstDash val="solid"/>
              <a:round/>
              <a:headEnd len="med" w="med" type="none"/>
              <a:tailEnd len="med" w="med" type="triangle"/>
            </a:ln>
          </p:spPr>
        </p:cxnSp>
        <p:cxnSp>
          <p:nvCxnSpPr>
            <p:cNvPr id="2825" name="Google Shape;2825;p181"/>
            <p:cNvCxnSpPr>
              <a:stCxn id="2792" idx="1"/>
              <a:endCxn id="2796" idx="6"/>
            </p:cNvCxnSpPr>
            <p:nvPr/>
          </p:nvCxnSpPr>
          <p:spPr>
            <a:xfrm flipH="1" rot="10800000">
              <a:off x="2812425" y="3420725"/>
              <a:ext cx="1872300" cy="533400"/>
            </a:xfrm>
            <a:prstGeom prst="straightConnector1">
              <a:avLst/>
            </a:prstGeom>
            <a:noFill/>
            <a:ln cap="flat" cmpd="sng" w="9525">
              <a:solidFill>
                <a:srgbClr val="FFFFFF"/>
              </a:solidFill>
              <a:prstDash val="solid"/>
              <a:round/>
              <a:headEnd len="med" w="med" type="none"/>
              <a:tailEnd len="med" w="med" type="triangle"/>
            </a:ln>
          </p:spPr>
        </p:cxnSp>
        <p:cxnSp>
          <p:nvCxnSpPr>
            <p:cNvPr id="2826" name="Google Shape;2826;p181"/>
            <p:cNvCxnSpPr>
              <a:stCxn id="2791" idx="2"/>
              <a:endCxn id="2795" idx="7"/>
            </p:cNvCxnSpPr>
            <p:nvPr/>
          </p:nvCxnSpPr>
          <p:spPr>
            <a:xfrm>
              <a:off x="3451444" y="3556260"/>
              <a:ext cx="1051500" cy="490800"/>
            </a:xfrm>
            <a:prstGeom prst="straightConnector1">
              <a:avLst/>
            </a:prstGeom>
            <a:noFill/>
            <a:ln cap="flat" cmpd="sng" w="9525">
              <a:solidFill>
                <a:srgbClr val="FFFFFF"/>
              </a:solidFill>
              <a:prstDash val="solid"/>
              <a:round/>
              <a:headEnd len="med" w="med" type="none"/>
              <a:tailEnd len="med" w="med" type="triangle"/>
            </a:ln>
          </p:spPr>
        </p:cxnSp>
        <p:cxnSp>
          <p:nvCxnSpPr>
            <p:cNvPr id="2827" name="Google Shape;2827;p181"/>
            <p:cNvCxnSpPr>
              <a:stCxn id="2795" idx="9"/>
              <a:endCxn id="2796" idx="4"/>
            </p:cNvCxnSpPr>
            <p:nvPr/>
          </p:nvCxnSpPr>
          <p:spPr>
            <a:xfrm flipH="1" rot="10800000">
              <a:off x="4776769" y="3639725"/>
              <a:ext cx="77100" cy="323700"/>
            </a:xfrm>
            <a:prstGeom prst="straightConnector1">
              <a:avLst/>
            </a:prstGeom>
            <a:noFill/>
            <a:ln cap="flat" cmpd="sng" w="9525">
              <a:solidFill>
                <a:srgbClr val="FFFFFF"/>
              </a:solidFill>
              <a:prstDash val="solid"/>
              <a:round/>
              <a:headEnd len="med" w="med" type="none"/>
              <a:tailEnd len="med" w="med" type="triangle"/>
            </a:ln>
          </p:spPr>
        </p:cxnSp>
        <p:cxnSp>
          <p:nvCxnSpPr>
            <p:cNvPr id="2828" name="Google Shape;2828;p181"/>
            <p:cNvCxnSpPr>
              <a:stCxn id="2797" idx="1"/>
              <a:endCxn id="2800" idx="5"/>
            </p:cNvCxnSpPr>
            <p:nvPr/>
          </p:nvCxnSpPr>
          <p:spPr>
            <a:xfrm flipH="1" rot="10800000">
              <a:off x="5327025" y="2413025"/>
              <a:ext cx="547500" cy="245700"/>
            </a:xfrm>
            <a:prstGeom prst="straightConnector1">
              <a:avLst/>
            </a:prstGeom>
            <a:noFill/>
            <a:ln cap="flat" cmpd="sng" w="9525">
              <a:solidFill>
                <a:srgbClr val="FFFFFF"/>
              </a:solidFill>
              <a:prstDash val="solid"/>
              <a:round/>
              <a:headEnd len="med" w="med" type="none"/>
              <a:tailEnd len="med" w="med" type="triangle"/>
            </a:ln>
          </p:spPr>
        </p:cxnSp>
        <p:cxnSp>
          <p:nvCxnSpPr>
            <p:cNvPr id="2829" name="Google Shape;2829;p181"/>
            <p:cNvCxnSpPr>
              <a:stCxn id="2797" idx="2"/>
              <a:endCxn id="2801" idx="7"/>
            </p:cNvCxnSpPr>
            <p:nvPr/>
          </p:nvCxnSpPr>
          <p:spPr>
            <a:xfrm>
              <a:off x="5280244" y="2794260"/>
              <a:ext cx="441900" cy="338400"/>
            </a:xfrm>
            <a:prstGeom prst="straightConnector1">
              <a:avLst/>
            </a:prstGeom>
            <a:noFill/>
            <a:ln cap="flat" cmpd="sng" w="9525">
              <a:solidFill>
                <a:srgbClr val="FFFFFF"/>
              </a:solidFill>
              <a:prstDash val="solid"/>
              <a:round/>
              <a:headEnd len="med" w="med" type="none"/>
              <a:tailEnd len="med" w="med" type="triangle"/>
            </a:ln>
          </p:spPr>
        </p:cxnSp>
        <p:cxnSp>
          <p:nvCxnSpPr>
            <p:cNvPr id="2830" name="Google Shape;2830;p181"/>
            <p:cNvCxnSpPr>
              <a:stCxn id="2796" idx="1"/>
              <a:endCxn id="2801" idx="5"/>
            </p:cNvCxnSpPr>
            <p:nvPr/>
          </p:nvCxnSpPr>
          <p:spPr>
            <a:xfrm flipH="1" rot="10800000">
              <a:off x="5174625" y="3403625"/>
              <a:ext cx="547500" cy="17100"/>
            </a:xfrm>
            <a:prstGeom prst="straightConnector1">
              <a:avLst/>
            </a:prstGeom>
            <a:noFill/>
            <a:ln cap="flat" cmpd="sng" w="9525">
              <a:solidFill>
                <a:srgbClr val="FFFFFF"/>
              </a:solidFill>
              <a:prstDash val="solid"/>
              <a:round/>
              <a:headEnd len="med" w="med" type="none"/>
              <a:tailEnd len="med" w="med" type="triangle"/>
            </a:ln>
          </p:spPr>
        </p:cxnSp>
        <p:cxnSp>
          <p:nvCxnSpPr>
            <p:cNvPr id="2831" name="Google Shape;2831;p181"/>
            <p:cNvCxnSpPr>
              <a:stCxn id="2798" idx="1"/>
              <a:endCxn id="2803" idx="6"/>
            </p:cNvCxnSpPr>
            <p:nvPr/>
          </p:nvCxnSpPr>
          <p:spPr>
            <a:xfrm>
              <a:off x="5403225" y="1820525"/>
              <a:ext cx="1338900" cy="0"/>
            </a:xfrm>
            <a:prstGeom prst="straightConnector1">
              <a:avLst/>
            </a:prstGeom>
            <a:noFill/>
            <a:ln cap="flat" cmpd="sng" w="9525">
              <a:solidFill>
                <a:srgbClr val="FFFFFF"/>
              </a:solidFill>
              <a:prstDash val="solid"/>
              <a:round/>
              <a:headEnd len="med" w="med" type="none"/>
              <a:tailEnd len="med" w="med" type="triangle"/>
            </a:ln>
          </p:spPr>
        </p:cxnSp>
        <p:cxnSp>
          <p:nvCxnSpPr>
            <p:cNvPr id="2832" name="Google Shape;2832;p181"/>
            <p:cNvCxnSpPr>
              <a:stCxn id="2821" idx="1"/>
              <a:endCxn id="2806" idx="5"/>
            </p:cNvCxnSpPr>
            <p:nvPr/>
          </p:nvCxnSpPr>
          <p:spPr>
            <a:xfrm flipH="1" rot="10800000">
              <a:off x="6089025" y="11938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33" name="Google Shape;2833;p181"/>
            <p:cNvCxnSpPr>
              <a:stCxn id="2800" idx="2"/>
              <a:endCxn id="2802" idx="6"/>
            </p:cNvCxnSpPr>
            <p:nvPr/>
          </p:nvCxnSpPr>
          <p:spPr>
            <a:xfrm>
              <a:off x="6270844" y="2413260"/>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34" name="Google Shape;2834;p181"/>
            <p:cNvCxnSpPr>
              <a:stCxn id="2801" idx="1"/>
              <a:endCxn id="2804" idx="6"/>
            </p:cNvCxnSpPr>
            <p:nvPr/>
          </p:nvCxnSpPr>
          <p:spPr>
            <a:xfrm>
              <a:off x="6165225" y="3268325"/>
              <a:ext cx="348300" cy="76200"/>
            </a:xfrm>
            <a:prstGeom prst="straightConnector1">
              <a:avLst/>
            </a:prstGeom>
            <a:noFill/>
            <a:ln cap="flat" cmpd="sng" w="9525">
              <a:solidFill>
                <a:srgbClr val="FFFFFF"/>
              </a:solidFill>
              <a:prstDash val="solid"/>
              <a:round/>
              <a:headEnd len="med" w="med" type="none"/>
              <a:tailEnd len="med" w="med" type="triangle"/>
            </a:ln>
          </p:spPr>
        </p:cxnSp>
        <p:cxnSp>
          <p:nvCxnSpPr>
            <p:cNvPr id="2835" name="Google Shape;2835;p181"/>
            <p:cNvCxnSpPr>
              <a:stCxn id="2801" idx="2"/>
              <a:endCxn id="2805" idx="7"/>
            </p:cNvCxnSpPr>
            <p:nvPr/>
          </p:nvCxnSpPr>
          <p:spPr>
            <a:xfrm>
              <a:off x="6118444" y="3403860"/>
              <a:ext cx="746700" cy="490800"/>
            </a:xfrm>
            <a:prstGeom prst="straightConnector1">
              <a:avLst/>
            </a:prstGeom>
            <a:noFill/>
            <a:ln cap="flat" cmpd="sng" w="9525">
              <a:solidFill>
                <a:srgbClr val="FFFFFF"/>
              </a:solidFill>
              <a:prstDash val="solid"/>
              <a:round/>
              <a:headEnd len="med" w="med" type="none"/>
              <a:tailEnd len="med" w="med" type="triangle"/>
            </a:ln>
          </p:spPr>
        </p:cxnSp>
        <p:cxnSp>
          <p:nvCxnSpPr>
            <p:cNvPr id="2836" name="Google Shape;2836;p181"/>
            <p:cNvCxnSpPr>
              <a:stCxn id="2796" idx="2"/>
              <a:endCxn id="2807" idx="7"/>
            </p:cNvCxnSpPr>
            <p:nvPr/>
          </p:nvCxnSpPr>
          <p:spPr>
            <a:xfrm>
              <a:off x="5127844" y="3556260"/>
              <a:ext cx="1356300" cy="948300"/>
            </a:xfrm>
            <a:prstGeom prst="straightConnector1">
              <a:avLst/>
            </a:prstGeom>
            <a:noFill/>
            <a:ln cap="flat" cmpd="sng" w="9525">
              <a:solidFill>
                <a:srgbClr val="FFFFFF"/>
              </a:solidFill>
              <a:prstDash val="solid"/>
              <a:round/>
              <a:headEnd len="med" w="med" type="none"/>
              <a:tailEnd len="med" w="med" type="triangle"/>
            </a:ln>
          </p:spPr>
        </p:cxnSp>
        <p:cxnSp>
          <p:nvCxnSpPr>
            <p:cNvPr id="2837" name="Google Shape;2837;p181"/>
            <p:cNvCxnSpPr>
              <a:stCxn id="2800" idx="1"/>
              <a:endCxn id="2803" idx="5"/>
            </p:cNvCxnSpPr>
            <p:nvPr/>
          </p:nvCxnSpPr>
          <p:spPr>
            <a:xfrm flipH="1" rot="10800000">
              <a:off x="6317625" y="1955825"/>
              <a:ext cx="471300" cy="321900"/>
            </a:xfrm>
            <a:prstGeom prst="straightConnector1">
              <a:avLst/>
            </a:prstGeom>
            <a:noFill/>
            <a:ln cap="flat" cmpd="sng" w="9525">
              <a:solidFill>
                <a:srgbClr val="FFFFFF"/>
              </a:solidFill>
              <a:prstDash val="solid"/>
              <a:round/>
              <a:headEnd len="med" w="med" type="none"/>
              <a:tailEnd len="med" w="med" type="triangle"/>
            </a:ln>
          </p:spPr>
        </p:cxnSp>
      </p:grpSp>
      <p:cxnSp>
        <p:nvCxnSpPr>
          <p:cNvPr id="2838" name="Google Shape;2838;p181"/>
          <p:cNvCxnSpPr/>
          <p:nvPr/>
        </p:nvCxnSpPr>
        <p:spPr>
          <a:xfrm>
            <a:off x="2760625" y="1398725"/>
            <a:ext cx="1802400" cy="0"/>
          </a:xfrm>
          <a:prstGeom prst="straightConnector1">
            <a:avLst/>
          </a:prstGeom>
          <a:noFill/>
          <a:ln cap="flat" cmpd="sng" w="9525">
            <a:solidFill>
              <a:schemeClr val="dk1"/>
            </a:solidFill>
            <a:prstDash val="solid"/>
            <a:round/>
            <a:headEnd len="med" w="med" type="none"/>
            <a:tailEnd len="med" w="med" type="triangle"/>
          </a:ln>
        </p:spPr>
      </p:cxnSp>
      <p:cxnSp>
        <p:nvCxnSpPr>
          <p:cNvPr id="2839" name="Google Shape;2839;p181"/>
          <p:cNvCxnSpPr/>
          <p:nvPr/>
        </p:nvCxnSpPr>
        <p:spPr>
          <a:xfrm>
            <a:off x="2595850" y="1764200"/>
            <a:ext cx="468600" cy="0"/>
          </a:xfrm>
          <a:prstGeom prst="straightConnector1">
            <a:avLst/>
          </a:prstGeom>
          <a:noFill/>
          <a:ln cap="flat" cmpd="sng" w="9525">
            <a:solidFill>
              <a:schemeClr val="dk1"/>
            </a:solidFill>
            <a:prstDash val="solid"/>
            <a:round/>
            <a:headEnd len="med" w="med" type="none"/>
            <a:tailEnd len="med" w="med" type="triangle"/>
          </a:ln>
        </p:spPr>
      </p:cxnSp>
      <p:cxnSp>
        <p:nvCxnSpPr>
          <p:cNvPr id="2840" name="Google Shape;2840;p181"/>
          <p:cNvCxnSpPr/>
          <p:nvPr/>
        </p:nvCxnSpPr>
        <p:spPr>
          <a:xfrm>
            <a:off x="2595850" y="3288200"/>
            <a:ext cx="468600" cy="0"/>
          </a:xfrm>
          <a:prstGeom prst="straightConnector1">
            <a:avLst/>
          </a:prstGeom>
          <a:noFill/>
          <a:ln cap="flat" cmpd="sng" w="9525">
            <a:solidFill>
              <a:schemeClr val="dk1"/>
            </a:solidFill>
            <a:prstDash val="solid"/>
            <a:round/>
            <a:headEnd len="med" w="med" type="none"/>
            <a:tailEnd len="med" w="med" type="triangle"/>
          </a:ln>
        </p:spPr>
      </p:cxnSp>
      <p:sp>
        <p:nvSpPr>
          <p:cNvPr id="2841" name="Google Shape;2841;p181"/>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Most Communication Inbound &amp; Internal</a:t>
            </a:r>
            <a:endParaRPr sz="30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5" name="Shape 2845"/>
        <p:cNvGrpSpPr/>
        <p:nvPr/>
      </p:nvGrpSpPr>
      <p:grpSpPr>
        <a:xfrm>
          <a:off x="0" y="0"/>
          <a:ext cx="0" cy="0"/>
          <a:chOff x="0" y="0"/>
          <a:chExt cx="0" cy="0"/>
        </a:xfrm>
      </p:grpSpPr>
      <p:grpSp>
        <p:nvGrpSpPr>
          <p:cNvPr id="2846" name="Google Shape;2846;p182"/>
          <p:cNvGrpSpPr/>
          <p:nvPr/>
        </p:nvGrpSpPr>
        <p:grpSpPr>
          <a:xfrm>
            <a:off x="2397231" y="1144036"/>
            <a:ext cx="4298725" cy="2754504"/>
            <a:chOff x="1406625" y="839225"/>
            <a:chExt cx="5901600" cy="4020000"/>
          </a:xfrm>
        </p:grpSpPr>
        <p:sp>
          <p:nvSpPr>
            <p:cNvPr id="2847" name="Google Shape;2847;p182"/>
            <p:cNvSpPr/>
            <p:nvPr/>
          </p:nvSpPr>
          <p:spPr>
            <a:xfrm>
              <a:off x="1789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2"/>
            <p:cNvSpPr/>
            <p:nvPr/>
          </p:nvSpPr>
          <p:spPr>
            <a:xfrm>
              <a:off x="23225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2"/>
            <p:cNvSpPr/>
            <p:nvPr/>
          </p:nvSpPr>
          <p:spPr>
            <a:xfrm>
              <a:off x="2779725" y="2287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2"/>
            <p:cNvSpPr/>
            <p:nvPr/>
          </p:nvSpPr>
          <p:spPr>
            <a:xfrm>
              <a:off x="30083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2"/>
            <p:cNvSpPr/>
            <p:nvPr/>
          </p:nvSpPr>
          <p:spPr>
            <a:xfrm>
              <a:off x="2322525" y="3734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2"/>
            <p:cNvSpPr/>
            <p:nvPr/>
          </p:nvSpPr>
          <p:spPr>
            <a:xfrm>
              <a:off x="3846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2"/>
            <p:cNvSpPr/>
            <p:nvPr/>
          </p:nvSpPr>
          <p:spPr>
            <a:xfrm>
              <a:off x="3922725" y="2744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2"/>
            <p:cNvSpPr/>
            <p:nvPr/>
          </p:nvSpPr>
          <p:spPr>
            <a:xfrm>
              <a:off x="44561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2"/>
            <p:cNvSpPr/>
            <p:nvPr/>
          </p:nvSpPr>
          <p:spPr>
            <a:xfrm>
              <a:off x="4684725" y="3201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2"/>
            <p:cNvSpPr/>
            <p:nvPr/>
          </p:nvSpPr>
          <p:spPr>
            <a:xfrm>
              <a:off x="4837125" y="2439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2"/>
            <p:cNvSpPr/>
            <p:nvPr/>
          </p:nvSpPr>
          <p:spPr>
            <a:xfrm>
              <a:off x="49133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2"/>
            <p:cNvSpPr/>
            <p:nvPr/>
          </p:nvSpPr>
          <p:spPr>
            <a:xfrm>
              <a:off x="4379925" y="991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2"/>
            <p:cNvSpPr/>
            <p:nvPr/>
          </p:nvSpPr>
          <p:spPr>
            <a:xfrm>
              <a:off x="5827725" y="2058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2"/>
            <p:cNvSpPr/>
            <p:nvPr/>
          </p:nvSpPr>
          <p:spPr>
            <a:xfrm>
              <a:off x="5675325" y="3049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2"/>
            <p:cNvSpPr/>
            <p:nvPr/>
          </p:nvSpPr>
          <p:spPr>
            <a:xfrm>
              <a:off x="6742125" y="2363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2"/>
            <p:cNvSpPr/>
            <p:nvPr/>
          </p:nvSpPr>
          <p:spPr>
            <a:xfrm>
              <a:off x="67421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2"/>
            <p:cNvSpPr/>
            <p:nvPr/>
          </p:nvSpPr>
          <p:spPr>
            <a:xfrm>
              <a:off x="65135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2"/>
            <p:cNvSpPr/>
            <p:nvPr/>
          </p:nvSpPr>
          <p:spPr>
            <a:xfrm>
              <a:off x="68183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2"/>
            <p:cNvSpPr/>
            <p:nvPr/>
          </p:nvSpPr>
          <p:spPr>
            <a:xfrm>
              <a:off x="6513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2"/>
            <p:cNvSpPr/>
            <p:nvPr/>
          </p:nvSpPr>
          <p:spPr>
            <a:xfrm>
              <a:off x="6437325" y="4420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7" name="Google Shape;2867;p182"/>
            <p:cNvCxnSpPr>
              <a:endCxn id="2847" idx="6"/>
            </p:cNvCxnSpPr>
            <p:nvPr/>
          </p:nvCxnSpPr>
          <p:spPr>
            <a:xfrm>
              <a:off x="1406625" y="2811125"/>
              <a:ext cx="382500" cy="0"/>
            </a:xfrm>
            <a:prstGeom prst="straightConnector1">
              <a:avLst/>
            </a:prstGeom>
            <a:noFill/>
            <a:ln cap="flat" cmpd="sng" w="9525">
              <a:solidFill>
                <a:srgbClr val="FFFFFF"/>
              </a:solidFill>
              <a:prstDash val="solid"/>
              <a:round/>
              <a:headEnd len="med" w="med" type="none"/>
              <a:tailEnd len="med" w="med" type="triangle"/>
            </a:ln>
          </p:spPr>
        </p:cxnSp>
        <p:cxnSp>
          <p:nvCxnSpPr>
            <p:cNvPr id="2868" name="Google Shape;2868;p182"/>
            <p:cNvCxnSpPr>
              <a:stCxn id="2847" idx="9"/>
              <a:endCxn id="2848" idx="5"/>
            </p:cNvCxnSpPr>
            <p:nvPr/>
          </p:nvCxnSpPr>
          <p:spPr>
            <a:xfrm flipH="1" rot="10800000">
              <a:off x="2109769" y="1879925"/>
              <a:ext cx="259500" cy="711900"/>
            </a:xfrm>
            <a:prstGeom prst="straightConnector1">
              <a:avLst/>
            </a:prstGeom>
            <a:noFill/>
            <a:ln cap="flat" cmpd="sng" w="9525">
              <a:solidFill>
                <a:srgbClr val="FFFFFF"/>
              </a:solidFill>
              <a:prstDash val="solid"/>
              <a:round/>
              <a:headEnd len="med" w="med" type="none"/>
              <a:tailEnd len="med" w="med" type="triangle"/>
            </a:ln>
          </p:spPr>
        </p:cxnSp>
        <p:cxnSp>
          <p:nvCxnSpPr>
            <p:cNvPr id="2869" name="Google Shape;2869;p182"/>
            <p:cNvCxnSpPr>
              <a:stCxn id="2847" idx="1"/>
              <a:endCxn id="2849" idx="6"/>
            </p:cNvCxnSpPr>
            <p:nvPr/>
          </p:nvCxnSpPr>
          <p:spPr>
            <a:xfrm flipH="1" rot="10800000">
              <a:off x="2279025" y="2506325"/>
              <a:ext cx="500700" cy="304800"/>
            </a:xfrm>
            <a:prstGeom prst="straightConnector1">
              <a:avLst/>
            </a:prstGeom>
            <a:noFill/>
            <a:ln cap="flat" cmpd="sng" w="9525">
              <a:solidFill>
                <a:srgbClr val="FFFFFF"/>
              </a:solidFill>
              <a:prstDash val="solid"/>
              <a:round/>
              <a:headEnd len="med" w="med" type="none"/>
              <a:tailEnd len="med" w="med" type="triangle"/>
            </a:ln>
          </p:spPr>
        </p:cxnSp>
        <p:cxnSp>
          <p:nvCxnSpPr>
            <p:cNvPr id="2870" name="Google Shape;2870;p182"/>
            <p:cNvCxnSpPr>
              <a:stCxn id="2847" idx="2"/>
              <a:endCxn id="2850" idx="6"/>
            </p:cNvCxnSpPr>
            <p:nvPr/>
          </p:nvCxnSpPr>
          <p:spPr>
            <a:xfrm>
              <a:off x="2232244" y="2946660"/>
              <a:ext cx="775800" cy="474300"/>
            </a:xfrm>
            <a:prstGeom prst="straightConnector1">
              <a:avLst/>
            </a:prstGeom>
            <a:noFill/>
            <a:ln cap="flat" cmpd="sng" w="9525">
              <a:solidFill>
                <a:srgbClr val="FFFFFF"/>
              </a:solidFill>
              <a:prstDash val="solid"/>
              <a:round/>
              <a:headEnd len="med" w="med" type="none"/>
              <a:tailEnd len="med" w="med" type="triangle"/>
            </a:ln>
          </p:spPr>
        </p:cxnSp>
        <p:cxnSp>
          <p:nvCxnSpPr>
            <p:cNvPr id="2871" name="Google Shape;2871;p182"/>
            <p:cNvCxnSpPr>
              <a:stCxn id="2847" idx="3"/>
              <a:endCxn id="2851" idx="7"/>
            </p:cNvCxnSpPr>
            <p:nvPr/>
          </p:nvCxnSpPr>
          <p:spPr>
            <a:xfrm>
              <a:off x="2109769" y="3030425"/>
              <a:ext cx="259500" cy="788100"/>
            </a:xfrm>
            <a:prstGeom prst="straightConnector1">
              <a:avLst/>
            </a:prstGeom>
            <a:noFill/>
            <a:ln cap="flat" cmpd="sng" w="9525">
              <a:solidFill>
                <a:srgbClr val="FFFFFF"/>
              </a:solidFill>
              <a:prstDash val="solid"/>
              <a:round/>
              <a:headEnd len="med" w="med" type="none"/>
              <a:tailEnd len="med" w="med" type="triangle"/>
            </a:ln>
          </p:spPr>
        </p:cxnSp>
        <p:cxnSp>
          <p:nvCxnSpPr>
            <p:cNvPr id="2872" name="Google Shape;2872;p182"/>
            <p:cNvCxnSpPr>
              <a:stCxn id="2849" idx="1"/>
              <a:endCxn id="2852" idx="5"/>
            </p:cNvCxnSpPr>
            <p:nvPr/>
          </p:nvCxnSpPr>
          <p:spPr>
            <a:xfrm flipH="1" rot="10800000">
              <a:off x="3269625" y="2336825"/>
              <a:ext cx="623700" cy="169500"/>
            </a:xfrm>
            <a:prstGeom prst="straightConnector1">
              <a:avLst/>
            </a:prstGeom>
            <a:noFill/>
            <a:ln cap="flat" cmpd="sng" w="9525">
              <a:solidFill>
                <a:srgbClr val="FFFFFF"/>
              </a:solidFill>
              <a:prstDash val="solid"/>
              <a:round/>
              <a:headEnd len="med" w="med" type="none"/>
              <a:tailEnd len="med" w="med" type="triangle"/>
            </a:ln>
          </p:spPr>
        </p:cxnSp>
        <p:cxnSp>
          <p:nvCxnSpPr>
            <p:cNvPr id="2873" name="Google Shape;2873;p182"/>
            <p:cNvCxnSpPr>
              <a:stCxn id="2848" idx="1"/>
              <a:endCxn id="2858" idx="6"/>
            </p:cNvCxnSpPr>
            <p:nvPr/>
          </p:nvCxnSpPr>
          <p:spPr>
            <a:xfrm flipH="1" rot="10800000">
              <a:off x="2812425" y="1210925"/>
              <a:ext cx="1567500" cy="533400"/>
            </a:xfrm>
            <a:prstGeom prst="straightConnector1">
              <a:avLst/>
            </a:prstGeom>
            <a:noFill/>
            <a:ln cap="flat" cmpd="sng" w="9525">
              <a:solidFill>
                <a:srgbClr val="FFFFFF"/>
              </a:solidFill>
              <a:prstDash val="solid"/>
              <a:round/>
              <a:headEnd len="med" w="med" type="none"/>
              <a:tailEnd len="med" w="med" type="triangle"/>
            </a:ln>
          </p:spPr>
        </p:cxnSp>
        <p:cxnSp>
          <p:nvCxnSpPr>
            <p:cNvPr id="2874" name="Google Shape;2874;p182"/>
            <p:cNvCxnSpPr>
              <a:stCxn id="2849" idx="0"/>
              <a:endCxn id="2858" idx="5"/>
            </p:cNvCxnSpPr>
            <p:nvPr/>
          </p:nvCxnSpPr>
          <p:spPr>
            <a:xfrm flipH="1" rot="10800000">
              <a:off x="3222844" y="1346290"/>
              <a:ext cx="1203900" cy="1024500"/>
            </a:xfrm>
            <a:prstGeom prst="straightConnector1">
              <a:avLst/>
            </a:prstGeom>
            <a:noFill/>
            <a:ln cap="flat" cmpd="sng" w="9525">
              <a:solidFill>
                <a:srgbClr val="FFFFFF"/>
              </a:solidFill>
              <a:prstDash val="solid"/>
              <a:round/>
              <a:headEnd len="med" w="med" type="none"/>
              <a:tailEnd len="med" w="med" type="triangle"/>
            </a:ln>
          </p:spPr>
        </p:cxnSp>
        <p:cxnSp>
          <p:nvCxnSpPr>
            <p:cNvPr id="2875" name="Google Shape;2875;p182"/>
            <p:cNvCxnSpPr>
              <a:stCxn id="2849" idx="2"/>
              <a:endCxn id="2853" idx="6"/>
            </p:cNvCxnSpPr>
            <p:nvPr/>
          </p:nvCxnSpPr>
          <p:spPr>
            <a:xfrm>
              <a:off x="3222844" y="2641860"/>
              <a:ext cx="699900" cy="321900"/>
            </a:xfrm>
            <a:prstGeom prst="straightConnector1">
              <a:avLst/>
            </a:prstGeom>
            <a:noFill/>
            <a:ln cap="flat" cmpd="sng" w="9525">
              <a:solidFill>
                <a:srgbClr val="FFFFFF"/>
              </a:solidFill>
              <a:prstDash val="solid"/>
              <a:round/>
              <a:headEnd len="med" w="med" type="none"/>
              <a:tailEnd len="med" w="med" type="triangle"/>
            </a:ln>
          </p:spPr>
        </p:cxnSp>
        <p:cxnSp>
          <p:nvCxnSpPr>
            <p:cNvPr id="2876" name="Google Shape;2876;p182"/>
            <p:cNvCxnSpPr>
              <a:stCxn id="2850" idx="1"/>
              <a:endCxn id="2853" idx="5"/>
            </p:cNvCxnSpPr>
            <p:nvPr/>
          </p:nvCxnSpPr>
          <p:spPr>
            <a:xfrm flipH="1" rot="10800000">
              <a:off x="3498225" y="3098825"/>
              <a:ext cx="471300" cy="321900"/>
            </a:xfrm>
            <a:prstGeom prst="straightConnector1">
              <a:avLst/>
            </a:prstGeom>
            <a:noFill/>
            <a:ln cap="flat" cmpd="sng" w="9525">
              <a:solidFill>
                <a:srgbClr val="FFFFFF"/>
              </a:solidFill>
              <a:prstDash val="solid"/>
              <a:round/>
              <a:headEnd len="med" w="med" type="none"/>
              <a:tailEnd len="med" w="med" type="triangle"/>
            </a:ln>
          </p:spPr>
        </p:cxnSp>
        <p:cxnSp>
          <p:nvCxnSpPr>
            <p:cNvPr id="2877" name="Google Shape;2877;p182"/>
            <p:cNvCxnSpPr>
              <a:stCxn id="2858" idx="2"/>
              <a:endCxn id="2857" idx="7"/>
            </p:cNvCxnSpPr>
            <p:nvPr/>
          </p:nvCxnSpPr>
          <p:spPr>
            <a:xfrm>
              <a:off x="4823044" y="1346460"/>
              <a:ext cx="137100" cy="338400"/>
            </a:xfrm>
            <a:prstGeom prst="straightConnector1">
              <a:avLst/>
            </a:prstGeom>
            <a:noFill/>
            <a:ln cap="flat" cmpd="sng" w="9525">
              <a:solidFill>
                <a:srgbClr val="FFFFFF"/>
              </a:solidFill>
              <a:prstDash val="solid"/>
              <a:round/>
              <a:headEnd len="med" w="med" type="none"/>
              <a:tailEnd len="med" w="med" type="triangle"/>
            </a:ln>
          </p:spPr>
        </p:cxnSp>
        <p:cxnSp>
          <p:nvCxnSpPr>
            <p:cNvPr id="2878" name="Google Shape;2878;p182"/>
            <p:cNvCxnSpPr>
              <a:stCxn id="2852" idx="1"/>
              <a:endCxn id="2857" idx="5"/>
            </p:cNvCxnSpPr>
            <p:nvPr/>
          </p:nvCxnSpPr>
          <p:spPr>
            <a:xfrm flipH="1" rot="10800000">
              <a:off x="4336425" y="1955825"/>
              <a:ext cx="623700" cy="245700"/>
            </a:xfrm>
            <a:prstGeom prst="straightConnector1">
              <a:avLst/>
            </a:prstGeom>
            <a:noFill/>
            <a:ln cap="flat" cmpd="sng" w="9525">
              <a:solidFill>
                <a:srgbClr val="FFFFFF"/>
              </a:solidFill>
              <a:prstDash val="solid"/>
              <a:round/>
              <a:headEnd len="med" w="med" type="none"/>
              <a:tailEnd len="med" w="med" type="triangle"/>
            </a:ln>
          </p:spPr>
        </p:cxnSp>
        <p:cxnSp>
          <p:nvCxnSpPr>
            <p:cNvPr id="2879" name="Google Shape;2879;p182"/>
            <p:cNvCxnSpPr>
              <a:stCxn id="2857" idx="0"/>
              <a:endCxn id="2880" idx="5"/>
            </p:cNvCxnSpPr>
            <p:nvPr/>
          </p:nvCxnSpPr>
          <p:spPr>
            <a:xfrm flipH="1" rot="10800000">
              <a:off x="5356444" y="1498990"/>
              <a:ext cx="289500" cy="186000"/>
            </a:xfrm>
            <a:prstGeom prst="straightConnector1">
              <a:avLst/>
            </a:prstGeom>
            <a:noFill/>
            <a:ln cap="flat" cmpd="sng" w="9525">
              <a:solidFill>
                <a:srgbClr val="FFFFFF"/>
              </a:solidFill>
              <a:prstDash val="solid"/>
              <a:round/>
              <a:headEnd len="med" w="med" type="none"/>
              <a:tailEnd len="med" w="med" type="triangle"/>
            </a:ln>
          </p:spPr>
        </p:cxnSp>
        <p:sp>
          <p:nvSpPr>
            <p:cNvPr id="2880" name="Google Shape;2880;p182"/>
            <p:cNvSpPr/>
            <p:nvPr/>
          </p:nvSpPr>
          <p:spPr>
            <a:xfrm>
              <a:off x="5599125" y="1144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1" name="Google Shape;2881;p182"/>
            <p:cNvCxnSpPr>
              <a:stCxn id="2852" idx="2"/>
              <a:endCxn id="2856" idx="7"/>
            </p:cNvCxnSpPr>
            <p:nvPr/>
          </p:nvCxnSpPr>
          <p:spPr>
            <a:xfrm>
              <a:off x="4289644" y="2337060"/>
              <a:ext cx="594300" cy="186000"/>
            </a:xfrm>
            <a:prstGeom prst="straightConnector1">
              <a:avLst/>
            </a:prstGeom>
            <a:noFill/>
            <a:ln cap="flat" cmpd="sng" w="9525">
              <a:solidFill>
                <a:srgbClr val="FFFFFF"/>
              </a:solidFill>
              <a:prstDash val="solid"/>
              <a:round/>
              <a:headEnd len="med" w="med" type="none"/>
              <a:tailEnd len="med" w="med" type="triangle"/>
            </a:ln>
          </p:spPr>
        </p:cxnSp>
        <p:cxnSp>
          <p:nvCxnSpPr>
            <p:cNvPr id="2882" name="Google Shape;2882;p182"/>
            <p:cNvCxnSpPr>
              <a:stCxn id="2853" idx="1"/>
              <a:endCxn id="2856" idx="5"/>
            </p:cNvCxnSpPr>
            <p:nvPr/>
          </p:nvCxnSpPr>
          <p:spPr>
            <a:xfrm flipH="1" rot="10800000">
              <a:off x="4412625" y="27940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83" name="Google Shape;2883;p182"/>
            <p:cNvCxnSpPr>
              <a:stCxn id="2853" idx="2"/>
              <a:endCxn id="2855" idx="7"/>
            </p:cNvCxnSpPr>
            <p:nvPr/>
          </p:nvCxnSpPr>
          <p:spPr>
            <a:xfrm>
              <a:off x="4365844" y="3099060"/>
              <a:ext cx="365700" cy="186000"/>
            </a:xfrm>
            <a:prstGeom prst="straightConnector1">
              <a:avLst/>
            </a:prstGeom>
            <a:noFill/>
            <a:ln cap="flat" cmpd="sng" w="9525">
              <a:solidFill>
                <a:srgbClr val="FFFFFF"/>
              </a:solidFill>
              <a:prstDash val="solid"/>
              <a:round/>
              <a:headEnd len="med" w="med" type="none"/>
              <a:tailEnd len="med" w="med" type="triangle"/>
            </a:ln>
          </p:spPr>
        </p:cxnSp>
        <p:cxnSp>
          <p:nvCxnSpPr>
            <p:cNvPr id="2884" name="Google Shape;2884;p182"/>
            <p:cNvCxnSpPr>
              <a:stCxn id="2851" idx="1"/>
              <a:endCxn id="2855" idx="6"/>
            </p:cNvCxnSpPr>
            <p:nvPr/>
          </p:nvCxnSpPr>
          <p:spPr>
            <a:xfrm flipH="1" rot="10800000">
              <a:off x="2812425" y="3420725"/>
              <a:ext cx="1872300" cy="533400"/>
            </a:xfrm>
            <a:prstGeom prst="straightConnector1">
              <a:avLst/>
            </a:prstGeom>
            <a:noFill/>
            <a:ln cap="flat" cmpd="sng" w="9525">
              <a:solidFill>
                <a:srgbClr val="FFFFFF"/>
              </a:solidFill>
              <a:prstDash val="solid"/>
              <a:round/>
              <a:headEnd len="med" w="med" type="none"/>
              <a:tailEnd len="med" w="med" type="triangle"/>
            </a:ln>
          </p:spPr>
        </p:cxnSp>
        <p:cxnSp>
          <p:nvCxnSpPr>
            <p:cNvPr id="2885" name="Google Shape;2885;p182"/>
            <p:cNvCxnSpPr>
              <a:stCxn id="2850" idx="2"/>
              <a:endCxn id="2854" idx="7"/>
            </p:cNvCxnSpPr>
            <p:nvPr/>
          </p:nvCxnSpPr>
          <p:spPr>
            <a:xfrm>
              <a:off x="3451444" y="3556260"/>
              <a:ext cx="1051500" cy="490800"/>
            </a:xfrm>
            <a:prstGeom prst="straightConnector1">
              <a:avLst/>
            </a:prstGeom>
            <a:noFill/>
            <a:ln cap="flat" cmpd="sng" w="9525">
              <a:solidFill>
                <a:srgbClr val="FFFFFF"/>
              </a:solidFill>
              <a:prstDash val="solid"/>
              <a:round/>
              <a:headEnd len="med" w="med" type="none"/>
              <a:tailEnd len="med" w="med" type="triangle"/>
            </a:ln>
          </p:spPr>
        </p:cxnSp>
        <p:cxnSp>
          <p:nvCxnSpPr>
            <p:cNvPr id="2886" name="Google Shape;2886;p182"/>
            <p:cNvCxnSpPr>
              <a:stCxn id="2854" idx="9"/>
              <a:endCxn id="2855" idx="4"/>
            </p:cNvCxnSpPr>
            <p:nvPr/>
          </p:nvCxnSpPr>
          <p:spPr>
            <a:xfrm flipH="1" rot="10800000">
              <a:off x="4776769" y="3639725"/>
              <a:ext cx="77100" cy="323700"/>
            </a:xfrm>
            <a:prstGeom prst="straightConnector1">
              <a:avLst/>
            </a:prstGeom>
            <a:noFill/>
            <a:ln cap="flat" cmpd="sng" w="9525">
              <a:solidFill>
                <a:srgbClr val="FFFFFF"/>
              </a:solidFill>
              <a:prstDash val="solid"/>
              <a:round/>
              <a:headEnd len="med" w="med" type="none"/>
              <a:tailEnd len="med" w="med" type="triangle"/>
            </a:ln>
          </p:spPr>
        </p:cxnSp>
        <p:cxnSp>
          <p:nvCxnSpPr>
            <p:cNvPr id="2887" name="Google Shape;2887;p182"/>
            <p:cNvCxnSpPr>
              <a:stCxn id="2856" idx="1"/>
              <a:endCxn id="2859" idx="5"/>
            </p:cNvCxnSpPr>
            <p:nvPr/>
          </p:nvCxnSpPr>
          <p:spPr>
            <a:xfrm flipH="1" rot="10800000">
              <a:off x="5327025" y="2413025"/>
              <a:ext cx="547500" cy="245700"/>
            </a:xfrm>
            <a:prstGeom prst="straightConnector1">
              <a:avLst/>
            </a:prstGeom>
            <a:noFill/>
            <a:ln cap="flat" cmpd="sng" w="9525">
              <a:solidFill>
                <a:srgbClr val="FFFFFF"/>
              </a:solidFill>
              <a:prstDash val="solid"/>
              <a:round/>
              <a:headEnd len="med" w="med" type="none"/>
              <a:tailEnd len="med" w="med" type="triangle"/>
            </a:ln>
          </p:spPr>
        </p:cxnSp>
        <p:cxnSp>
          <p:nvCxnSpPr>
            <p:cNvPr id="2888" name="Google Shape;2888;p182"/>
            <p:cNvCxnSpPr>
              <a:stCxn id="2856" idx="2"/>
              <a:endCxn id="2860" idx="7"/>
            </p:cNvCxnSpPr>
            <p:nvPr/>
          </p:nvCxnSpPr>
          <p:spPr>
            <a:xfrm>
              <a:off x="5280244" y="2794260"/>
              <a:ext cx="441900" cy="338400"/>
            </a:xfrm>
            <a:prstGeom prst="straightConnector1">
              <a:avLst/>
            </a:prstGeom>
            <a:noFill/>
            <a:ln cap="flat" cmpd="sng" w="9525">
              <a:solidFill>
                <a:srgbClr val="FFFFFF"/>
              </a:solidFill>
              <a:prstDash val="solid"/>
              <a:round/>
              <a:headEnd len="med" w="med" type="none"/>
              <a:tailEnd len="med" w="med" type="triangle"/>
            </a:ln>
          </p:spPr>
        </p:cxnSp>
        <p:cxnSp>
          <p:nvCxnSpPr>
            <p:cNvPr id="2889" name="Google Shape;2889;p182"/>
            <p:cNvCxnSpPr>
              <a:stCxn id="2855" idx="1"/>
              <a:endCxn id="2860" idx="5"/>
            </p:cNvCxnSpPr>
            <p:nvPr/>
          </p:nvCxnSpPr>
          <p:spPr>
            <a:xfrm flipH="1" rot="10800000">
              <a:off x="5174625" y="3403625"/>
              <a:ext cx="547500" cy="17100"/>
            </a:xfrm>
            <a:prstGeom prst="straightConnector1">
              <a:avLst/>
            </a:prstGeom>
            <a:noFill/>
            <a:ln cap="flat" cmpd="sng" w="9525">
              <a:solidFill>
                <a:srgbClr val="FFFFFF"/>
              </a:solidFill>
              <a:prstDash val="solid"/>
              <a:round/>
              <a:headEnd len="med" w="med" type="none"/>
              <a:tailEnd len="med" w="med" type="triangle"/>
            </a:ln>
          </p:spPr>
        </p:cxnSp>
        <p:cxnSp>
          <p:nvCxnSpPr>
            <p:cNvPr id="2890" name="Google Shape;2890;p182"/>
            <p:cNvCxnSpPr>
              <a:stCxn id="2857" idx="1"/>
              <a:endCxn id="2862" idx="6"/>
            </p:cNvCxnSpPr>
            <p:nvPr/>
          </p:nvCxnSpPr>
          <p:spPr>
            <a:xfrm>
              <a:off x="5403225" y="1820525"/>
              <a:ext cx="1338900" cy="0"/>
            </a:xfrm>
            <a:prstGeom prst="straightConnector1">
              <a:avLst/>
            </a:prstGeom>
            <a:noFill/>
            <a:ln cap="flat" cmpd="sng" w="9525">
              <a:solidFill>
                <a:srgbClr val="FFFFFF"/>
              </a:solidFill>
              <a:prstDash val="solid"/>
              <a:round/>
              <a:headEnd len="med" w="med" type="none"/>
              <a:tailEnd len="med" w="med" type="triangle"/>
            </a:ln>
          </p:spPr>
        </p:cxnSp>
        <p:cxnSp>
          <p:nvCxnSpPr>
            <p:cNvPr id="2891" name="Google Shape;2891;p182"/>
            <p:cNvCxnSpPr>
              <a:stCxn id="2880" idx="1"/>
              <a:endCxn id="2865" idx="5"/>
            </p:cNvCxnSpPr>
            <p:nvPr/>
          </p:nvCxnSpPr>
          <p:spPr>
            <a:xfrm flipH="1" rot="10800000">
              <a:off x="6089025" y="1193825"/>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92" name="Google Shape;2892;p182"/>
            <p:cNvCxnSpPr>
              <a:stCxn id="2859" idx="2"/>
              <a:endCxn id="2861" idx="6"/>
            </p:cNvCxnSpPr>
            <p:nvPr/>
          </p:nvCxnSpPr>
          <p:spPr>
            <a:xfrm>
              <a:off x="6270844" y="2413260"/>
              <a:ext cx="471300" cy="169500"/>
            </a:xfrm>
            <a:prstGeom prst="straightConnector1">
              <a:avLst/>
            </a:prstGeom>
            <a:noFill/>
            <a:ln cap="flat" cmpd="sng" w="9525">
              <a:solidFill>
                <a:srgbClr val="FFFFFF"/>
              </a:solidFill>
              <a:prstDash val="solid"/>
              <a:round/>
              <a:headEnd len="med" w="med" type="none"/>
              <a:tailEnd len="med" w="med" type="triangle"/>
            </a:ln>
          </p:spPr>
        </p:cxnSp>
        <p:cxnSp>
          <p:nvCxnSpPr>
            <p:cNvPr id="2893" name="Google Shape;2893;p182"/>
            <p:cNvCxnSpPr>
              <a:stCxn id="2860" idx="1"/>
              <a:endCxn id="2863" idx="6"/>
            </p:cNvCxnSpPr>
            <p:nvPr/>
          </p:nvCxnSpPr>
          <p:spPr>
            <a:xfrm>
              <a:off x="6165225" y="3268325"/>
              <a:ext cx="348300" cy="76200"/>
            </a:xfrm>
            <a:prstGeom prst="straightConnector1">
              <a:avLst/>
            </a:prstGeom>
            <a:noFill/>
            <a:ln cap="flat" cmpd="sng" w="9525">
              <a:solidFill>
                <a:srgbClr val="FFFFFF"/>
              </a:solidFill>
              <a:prstDash val="solid"/>
              <a:round/>
              <a:headEnd len="med" w="med" type="none"/>
              <a:tailEnd len="med" w="med" type="triangle"/>
            </a:ln>
          </p:spPr>
        </p:cxnSp>
        <p:cxnSp>
          <p:nvCxnSpPr>
            <p:cNvPr id="2894" name="Google Shape;2894;p182"/>
            <p:cNvCxnSpPr>
              <a:stCxn id="2860" idx="2"/>
              <a:endCxn id="2864" idx="7"/>
            </p:cNvCxnSpPr>
            <p:nvPr/>
          </p:nvCxnSpPr>
          <p:spPr>
            <a:xfrm>
              <a:off x="6118444" y="3403860"/>
              <a:ext cx="746700" cy="490800"/>
            </a:xfrm>
            <a:prstGeom prst="straightConnector1">
              <a:avLst/>
            </a:prstGeom>
            <a:noFill/>
            <a:ln cap="flat" cmpd="sng" w="9525">
              <a:solidFill>
                <a:srgbClr val="FFFFFF"/>
              </a:solidFill>
              <a:prstDash val="solid"/>
              <a:round/>
              <a:headEnd len="med" w="med" type="none"/>
              <a:tailEnd len="med" w="med" type="triangle"/>
            </a:ln>
          </p:spPr>
        </p:cxnSp>
        <p:cxnSp>
          <p:nvCxnSpPr>
            <p:cNvPr id="2895" name="Google Shape;2895;p182"/>
            <p:cNvCxnSpPr>
              <a:stCxn id="2855" idx="2"/>
              <a:endCxn id="2866" idx="7"/>
            </p:cNvCxnSpPr>
            <p:nvPr/>
          </p:nvCxnSpPr>
          <p:spPr>
            <a:xfrm>
              <a:off x="5127844" y="3556260"/>
              <a:ext cx="1356300" cy="948300"/>
            </a:xfrm>
            <a:prstGeom prst="straightConnector1">
              <a:avLst/>
            </a:prstGeom>
            <a:noFill/>
            <a:ln cap="flat" cmpd="sng" w="9525">
              <a:solidFill>
                <a:srgbClr val="FFFFFF"/>
              </a:solidFill>
              <a:prstDash val="solid"/>
              <a:round/>
              <a:headEnd len="med" w="med" type="none"/>
              <a:tailEnd len="med" w="med" type="triangle"/>
            </a:ln>
          </p:spPr>
        </p:cxnSp>
        <p:cxnSp>
          <p:nvCxnSpPr>
            <p:cNvPr id="2896" name="Google Shape;2896;p182"/>
            <p:cNvCxnSpPr>
              <a:stCxn id="2859" idx="1"/>
              <a:endCxn id="2862" idx="5"/>
            </p:cNvCxnSpPr>
            <p:nvPr/>
          </p:nvCxnSpPr>
          <p:spPr>
            <a:xfrm flipH="1" rot="10800000">
              <a:off x="6317625" y="1955825"/>
              <a:ext cx="471300" cy="321900"/>
            </a:xfrm>
            <a:prstGeom prst="straightConnector1">
              <a:avLst/>
            </a:prstGeom>
            <a:noFill/>
            <a:ln cap="flat" cmpd="sng" w="9525">
              <a:solidFill>
                <a:srgbClr val="FFFFFF"/>
              </a:solidFill>
              <a:prstDash val="solid"/>
              <a:round/>
              <a:headEnd len="med" w="med" type="none"/>
              <a:tailEnd len="med" w="med" type="triangle"/>
            </a:ln>
          </p:spPr>
        </p:cxnSp>
      </p:grpSp>
      <p:cxnSp>
        <p:nvCxnSpPr>
          <p:cNvPr id="2897" name="Google Shape;2897;p182"/>
          <p:cNvCxnSpPr/>
          <p:nvPr/>
        </p:nvCxnSpPr>
        <p:spPr>
          <a:xfrm>
            <a:off x="2760625" y="1398725"/>
            <a:ext cx="1802400" cy="0"/>
          </a:xfrm>
          <a:prstGeom prst="straightConnector1">
            <a:avLst/>
          </a:prstGeom>
          <a:noFill/>
          <a:ln cap="flat" cmpd="sng" w="9525">
            <a:solidFill>
              <a:schemeClr val="dk1"/>
            </a:solidFill>
            <a:prstDash val="solid"/>
            <a:round/>
            <a:headEnd len="med" w="med" type="none"/>
            <a:tailEnd len="med" w="med" type="triangle"/>
          </a:ln>
        </p:spPr>
      </p:cxnSp>
      <p:cxnSp>
        <p:nvCxnSpPr>
          <p:cNvPr id="2898" name="Google Shape;2898;p182"/>
          <p:cNvCxnSpPr/>
          <p:nvPr/>
        </p:nvCxnSpPr>
        <p:spPr>
          <a:xfrm>
            <a:off x="2595850" y="1764200"/>
            <a:ext cx="468600" cy="0"/>
          </a:xfrm>
          <a:prstGeom prst="straightConnector1">
            <a:avLst/>
          </a:prstGeom>
          <a:noFill/>
          <a:ln cap="flat" cmpd="sng" w="9525">
            <a:solidFill>
              <a:schemeClr val="dk1"/>
            </a:solidFill>
            <a:prstDash val="solid"/>
            <a:round/>
            <a:headEnd len="med" w="med" type="none"/>
            <a:tailEnd len="med" w="med" type="triangle"/>
          </a:ln>
        </p:spPr>
      </p:cxnSp>
      <p:cxnSp>
        <p:nvCxnSpPr>
          <p:cNvPr id="2899" name="Google Shape;2899;p182"/>
          <p:cNvCxnSpPr/>
          <p:nvPr/>
        </p:nvCxnSpPr>
        <p:spPr>
          <a:xfrm>
            <a:off x="2595850" y="3288200"/>
            <a:ext cx="468600" cy="0"/>
          </a:xfrm>
          <a:prstGeom prst="straightConnector1">
            <a:avLst/>
          </a:prstGeom>
          <a:noFill/>
          <a:ln cap="flat" cmpd="sng" w="9525">
            <a:solidFill>
              <a:schemeClr val="dk1"/>
            </a:solidFill>
            <a:prstDash val="solid"/>
            <a:round/>
            <a:headEnd len="med" w="med" type="none"/>
            <a:tailEnd len="med" w="med" type="triangle"/>
          </a:ln>
        </p:spPr>
      </p:cxnSp>
      <p:sp>
        <p:nvSpPr>
          <p:cNvPr id="2900" name="Google Shape;2900;p182"/>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Outbound/Egress Blocked</a:t>
            </a:r>
            <a:endParaRPr sz="3000">
              <a:solidFill>
                <a:schemeClr val="dk1"/>
              </a:solidFill>
            </a:endParaRPr>
          </a:p>
        </p:txBody>
      </p:sp>
      <p:cxnSp>
        <p:nvCxnSpPr>
          <p:cNvPr id="2901" name="Google Shape;2901;p182"/>
          <p:cNvCxnSpPr/>
          <p:nvPr/>
        </p:nvCxnSpPr>
        <p:spPr>
          <a:xfrm>
            <a:off x="4404164" y="2743852"/>
            <a:ext cx="1800" cy="1172100"/>
          </a:xfrm>
          <a:prstGeom prst="straightConnector1">
            <a:avLst/>
          </a:prstGeom>
          <a:noFill/>
          <a:ln cap="flat" cmpd="sng" w="9525">
            <a:solidFill>
              <a:schemeClr val="dk1"/>
            </a:solidFill>
            <a:prstDash val="solid"/>
            <a:round/>
            <a:headEnd len="med" w="med" type="none"/>
            <a:tailEnd len="med" w="med" type="triangle"/>
          </a:ln>
        </p:spPr>
      </p:cxnSp>
      <p:cxnSp>
        <p:nvCxnSpPr>
          <p:cNvPr id="2902" name="Google Shape;2902;p182"/>
          <p:cNvCxnSpPr/>
          <p:nvPr/>
        </p:nvCxnSpPr>
        <p:spPr>
          <a:xfrm>
            <a:off x="5689877" y="2915625"/>
            <a:ext cx="1800" cy="1172100"/>
          </a:xfrm>
          <a:prstGeom prst="straightConnector1">
            <a:avLst/>
          </a:prstGeom>
          <a:noFill/>
          <a:ln cap="flat" cmpd="sng" w="9525">
            <a:solidFill>
              <a:schemeClr val="dk1"/>
            </a:solidFill>
            <a:prstDash val="solid"/>
            <a:round/>
            <a:headEnd len="med" w="med" type="none"/>
            <a:tailEnd len="med" w="med" type="triangle"/>
          </a:ln>
        </p:spPr>
      </p:cxnSp>
      <p:sp>
        <p:nvSpPr>
          <p:cNvPr id="2903" name="Google Shape;2903;p182"/>
          <p:cNvSpPr/>
          <p:nvPr/>
        </p:nvSpPr>
        <p:spPr>
          <a:xfrm>
            <a:off x="4230225" y="4052250"/>
            <a:ext cx="430800" cy="4521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2"/>
          <p:cNvSpPr txBox="1"/>
          <p:nvPr/>
        </p:nvSpPr>
        <p:spPr>
          <a:xfrm>
            <a:off x="5472175" y="4007675"/>
            <a:ext cx="4308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FF00"/>
                </a:solidFill>
              </a:rPr>
              <a:t>✓</a:t>
            </a:r>
            <a:endParaRPr b="1" sz="3200">
              <a:solidFill>
                <a:srgbClr val="00FF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8" name="Shape 2908"/>
        <p:cNvGrpSpPr/>
        <p:nvPr/>
      </p:nvGrpSpPr>
      <p:grpSpPr>
        <a:xfrm>
          <a:off x="0" y="0"/>
          <a:ext cx="0" cy="0"/>
          <a:chOff x="0" y="0"/>
          <a:chExt cx="0" cy="0"/>
        </a:xfrm>
      </p:grpSpPr>
      <p:sp>
        <p:nvSpPr>
          <p:cNvPr id="2909" name="Google Shape;2909;p183"/>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3"/>
          <p:cNvSpPr txBox="1"/>
          <p:nvPr>
            <p:ph type="title"/>
          </p:nvPr>
        </p:nvSpPr>
        <p:spPr>
          <a:xfrm>
            <a:off x="2893600" y="1268550"/>
            <a:ext cx="4562100" cy="17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Demo Egress</a:t>
            </a:r>
            <a:endParaRPr sz="2800">
              <a:solidFill>
                <a:schemeClr val="dk1"/>
              </a:solidFill>
            </a:endParaRPr>
          </a:p>
        </p:txBody>
      </p:sp>
      <p:sp>
        <p:nvSpPr>
          <p:cNvPr id="2911" name="Google Shape;2911;p183"/>
          <p:cNvSpPr txBox="1"/>
          <p:nvPr/>
        </p:nvSpPr>
        <p:spPr>
          <a:xfrm>
            <a:off x="2819900" y="3090450"/>
            <a:ext cx="4410300" cy="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p:txBody>
      </p:sp>
      <p:sp>
        <p:nvSpPr>
          <p:cNvPr id="2912" name="Google Shape;2912;p183"/>
          <p:cNvSpPr txBox="1"/>
          <p:nvPr/>
        </p:nvSpPr>
        <p:spPr>
          <a:xfrm>
            <a:off x="1770975" y="3090450"/>
            <a:ext cx="6035400" cy="99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rPr>
              <a:t>Access http://worldclockapi.com</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6" name="Shape 2916"/>
        <p:cNvGrpSpPr/>
        <p:nvPr/>
      </p:nvGrpSpPr>
      <p:grpSpPr>
        <a:xfrm>
          <a:off x="0" y="0"/>
          <a:ext cx="0" cy="0"/>
          <a:chOff x="0" y="0"/>
          <a:chExt cx="0" cy="0"/>
        </a:xfrm>
      </p:grpSpPr>
      <p:sp>
        <p:nvSpPr>
          <p:cNvPr id="2917" name="Google Shape;2917;p18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4"/>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4"/>
          <p:cNvSpPr txBox="1"/>
          <p:nvPr>
            <p:ph idx="1" type="body"/>
          </p:nvPr>
        </p:nvSpPr>
        <p:spPr>
          <a:xfrm>
            <a:off x="628650" y="1652638"/>
            <a:ext cx="7886700" cy="3262200"/>
          </a:xfrm>
          <a:prstGeom prst="rect">
            <a:avLst/>
          </a:prstGeom>
        </p:spPr>
        <p:txBody>
          <a:bodyPr anchorCtr="0" anchor="ctr" bIns="91425" lIns="91425" spcFirstLastPara="1" rIns="91425" wrap="square" tIns="91425">
            <a:noAutofit/>
          </a:bodyPr>
          <a:lstStyle/>
          <a:p>
            <a:pPr indent="-50800" lvl="0" marL="228600" rtl="0" algn="ctr">
              <a:spcBef>
                <a:spcPts val="1000"/>
              </a:spcBef>
              <a:spcAft>
                <a:spcPts val="0"/>
              </a:spcAft>
              <a:buNone/>
            </a:pPr>
            <a:r>
              <a:rPr lang="en" sz="4800">
                <a:solidFill>
                  <a:schemeClr val="dk1"/>
                </a:solidFill>
              </a:rPr>
              <a:t>Demo</a:t>
            </a:r>
            <a:endParaRPr sz="4800"/>
          </a:p>
          <a:p>
            <a:pPr indent="0" lvl="0" marL="0" rtl="0" algn="l">
              <a:spcBef>
                <a:spcPts val="1600"/>
              </a:spcBef>
              <a:spcAft>
                <a:spcPts val="1600"/>
              </a:spcAft>
              <a:buNone/>
            </a:pPr>
            <a:r>
              <a:rPr lang="en" sz="4800" u="sng">
                <a:solidFill>
                  <a:srgbClr val="FFFFFF"/>
                </a:solidFill>
                <a:hlinkClick r:id="rId3"/>
              </a:rPr>
              <a:t>rafabene.com/istio-tutorial</a:t>
            </a:r>
            <a:endParaRPr sz="4800">
              <a:solidFill>
                <a:srgbClr val="FFFFFF"/>
              </a:solidFill>
            </a:endParaRPr>
          </a:p>
        </p:txBody>
      </p:sp>
      <p:pic>
        <p:nvPicPr>
          <p:cNvPr id="2920" name="Google Shape;2920;p184"/>
          <p:cNvPicPr preferRelativeResize="0"/>
          <p:nvPr/>
        </p:nvPicPr>
        <p:blipFill>
          <a:blip r:embed="rId4">
            <a:alphaModFix/>
          </a:blip>
          <a:stretch>
            <a:fillRect/>
          </a:stretch>
        </p:blipFill>
        <p:spPr>
          <a:xfrm>
            <a:off x="3565623" y="274650"/>
            <a:ext cx="2012750" cy="2012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24" name="Shape 2924"/>
        <p:cNvGrpSpPr/>
        <p:nvPr/>
      </p:nvGrpSpPr>
      <p:grpSpPr>
        <a:xfrm>
          <a:off x="0" y="0"/>
          <a:ext cx="0" cy="0"/>
          <a:chOff x="0" y="0"/>
          <a:chExt cx="0" cy="0"/>
        </a:xfrm>
      </p:grpSpPr>
      <p:sp>
        <p:nvSpPr>
          <p:cNvPr id="2925" name="Google Shape;2925;p185"/>
          <p:cNvSpPr txBox="1"/>
          <p:nvPr>
            <p:ph type="title"/>
          </p:nvPr>
        </p:nvSpPr>
        <p:spPr>
          <a:xfrm>
            <a:off x="0" y="102825"/>
            <a:ext cx="4958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Run them on Linux</a:t>
            </a:r>
            <a:endParaRPr>
              <a:latin typeface="Arial"/>
              <a:ea typeface="Arial"/>
              <a:cs typeface="Arial"/>
              <a:sym typeface="Arial"/>
            </a:endParaRPr>
          </a:p>
        </p:txBody>
      </p:sp>
      <p:grpSp>
        <p:nvGrpSpPr>
          <p:cNvPr id="2926" name="Google Shape;2926;p185"/>
          <p:cNvGrpSpPr/>
          <p:nvPr/>
        </p:nvGrpSpPr>
        <p:grpSpPr>
          <a:xfrm>
            <a:off x="3808375" y="3971825"/>
            <a:ext cx="3971700" cy="633900"/>
            <a:chOff x="3420725" y="4388250"/>
            <a:chExt cx="3971700" cy="633900"/>
          </a:xfrm>
        </p:grpSpPr>
        <p:sp>
          <p:nvSpPr>
            <p:cNvPr id="2927" name="Google Shape;2927;p185"/>
            <p:cNvSpPr/>
            <p:nvPr/>
          </p:nvSpPr>
          <p:spPr>
            <a:xfrm>
              <a:off x="3420725" y="4388250"/>
              <a:ext cx="3971700" cy="63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28" name="Google Shape;2928;p185"/>
            <p:cNvGrpSpPr/>
            <p:nvPr/>
          </p:nvGrpSpPr>
          <p:grpSpPr>
            <a:xfrm>
              <a:off x="3597113" y="4504488"/>
              <a:ext cx="1554675" cy="480463"/>
              <a:chOff x="3590800" y="4392688"/>
              <a:chExt cx="1554675" cy="480463"/>
            </a:xfrm>
          </p:grpSpPr>
          <p:grpSp>
            <p:nvGrpSpPr>
              <p:cNvPr id="2929" name="Google Shape;2929;p185"/>
              <p:cNvGrpSpPr/>
              <p:nvPr/>
            </p:nvGrpSpPr>
            <p:grpSpPr>
              <a:xfrm>
                <a:off x="4521475" y="4392688"/>
                <a:ext cx="624000" cy="480463"/>
                <a:chOff x="4406313" y="4382838"/>
                <a:chExt cx="624000" cy="480463"/>
              </a:xfrm>
            </p:grpSpPr>
            <p:pic>
              <p:nvPicPr>
                <p:cNvPr id="2930" name="Google Shape;2930;p185"/>
                <p:cNvPicPr preferRelativeResize="0"/>
                <p:nvPr/>
              </p:nvPicPr>
              <p:blipFill>
                <a:blip r:embed="rId3">
                  <a:alphaModFix/>
                </a:blip>
                <a:stretch>
                  <a:fillRect/>
                </a:stretch>
              </p:blipFill>
              <p:spPr>
                <a:xfrm>
                  <a:off x="4457625" y="4382838"/>
                  <a:ext cx="521400" cy="249680"/>
                </a:xfrm>
                <a:prstGeom prst="rect">
                  <a:avLst/>
                </a:prstGeom>
                <a:noFill/>
                <a:ln>
                  <a:noFill/>
                </a:ln>
              </p:spPr>
            </p:pic>
            <p:sp>
              <p:nvSpPr>
                <p:cNvPr id="2931" name="Google Shape;2931;p185"/>
                <p:cNvSpPr txBox="1"/>
                <p:nvPr/>
              </p:nvSpPr>
              <p:spPr>
                <a:xfrm>
                  <a:off x="4406313" y="4612800"/>
                  <a:ext cx="6240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Virtual</a:t>
                  </a:r>
                  <a:endParaRPr sz="800"/>
                </a:p>
              </p:txBody>
            </p:sp>
          </p:grpSp>
          <p:grpSp>
            <p:nvGrpSpPr>
              <p:cNvPr id="2932" name="Google Shape;2932;p185"/>
              <p:cNvGrpSpPr/>
              <p:nvPr/>
            </p:nvGrpSpPr>
            <p:grpSpPr>
              <a:xfrm>
                <a:off x="3590800" y="4402550"/>
                <a:ext cx="676200" cy="460750"/>
                <a:chOff x="3590800" y="4402550"/>
                <a:chExt cx="676200" cy="460750"/>
              </a:xfrm>
            </p:grpSpPr>
            <p:pic>
              <p:nvPicPr>
                <p:cNvPr id="2933" name="Google Shape;2933;p185"/>
                <p:cNvPicPr preferRelativeResize="0"/>
                <p:nvPr/>
              </p:nvPicPr>
              <p:blipFill>
                <a:blip r:embed="rId4">
                  <a:alphaModFix/>
                </a:blip>
                <a:stretch>
                  <a:fillRect/>
                </a:stretch>
              </p:blipFill>
              <p:spPr>
                <a:xfrm>
                  <a:off x="3668200" y="4402550"/>
                  <a:ext cx="521400" cy="210242"/>
                </a:xfrm>
                <a:prstGeom prst="rect">
                  <a:avLst/>
                </a:prstGeom>
                <a:noFill/>
                <a:ln>
                  <a:noFill/>
                </a:ln>
              </p:spPr>
            </p:pic>
            <p:sp>
              <p:nvSpPr>
                <p:cNvPr id="2934" name="Google Shape;2934;p185"/>
                <p:cNvSpPr txBox="1"/>
                <p:nvPr/>
              </p:nvSpPr>
              <p:spPr>
                <a:xfrm>
                  <a:off x="3590800" y="4612800"/>
                  <a:ext cx="6762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Physical</a:t>
                  </a:r>
                  <a:endParaRPr sz="800"/>
                </a:p>
              </p:txBody>
            </p:sp>
          </p:grpSp>
        </p:grpSp>
        <p:grpSp>
          <p:nvGrpSpPr>
            <p:cNvPr id="2935" name="Google Shape;2935;p185"/>
            <p:cNvGrpSpPr/>
            <p:nvPr/>
          </p:nvGrpSpPr>
          <p:grpSpPr>
            <a:xfrm>
              <a:off x="5525000" y="4406851"/>
              <a:ext cx="1594276" cy="596687"/>
              <a:chOff x="5524975" y="4349126"/>
              <a:chExt cx="1594276" cy="596687"/>
            </a:xfrm>
          </p:grpSpPr>
          <p:grpSp>
            <p:nvGrpSpPr>
              <p:cNvPr id="2936" name="Google Shape;2936;p185"/>
              <p:cNvGrpSpPr/>
              <p:nvPr/>
            </p:nvGrpSpPr>
            <p:grpSpPr>
              <a:xfrm>
                <a:off x="5524975" y="4374538"/>
                <a:ext cx="669863" cy="571274"/>
                <a:chOff x="5406575" y="4368226"/>
                <a:chExt cx="669863" cy="571274"/>
              </a:xfrm>
            </p:grpSpPr>
            <p:pic>
              <p:nvPicPr>
                <p:cNvPr id="2937" name="Google Shape;2937;p185"/>
                <p:cNvPicPr preferRelativeResize="0"/>
                <p:nvPr/>
              </p:nvPicPr>
              <p:blipFill>
                <a:blip r:embed="rId5">
                  <a:alphaModFix/>
                </a:blip>
                <a:stretch>
                  <a:fillRect/>
                </a:stretch>
              </p:blipFill>
              <p:spPr>
                <a:xfrm>
                  <a:off x="5406575" y="4368226"/>
                  <a:ext cx="558300" cy="386750"/>
                </a:xfrm>
                <a:prstGeom prst="rect">
                  <a:avLst/>
                </a:prstGeom>
                <a:noFill/>
                <a:ln>
                  <a:noFill/>
                </a:ln>
              </p:spPr>
            </p:pic>
            <p:sp>
              <p:nvSpPr>
                <p:cNvPr id="2938" name="Google Shape;2938;p185"/>
                <p:cNvSpPr txBox="1"/>
                <p:nvPr/>
              </p:nvSpPr>
              <p:spPr>
                <a:xfrm>
                  <a:off x="5452438" y="4689000"/>
                  <a:ext cx="6240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Private</a:t>
                  </a:r>
                  <a:endParaRPr sz="800"/>
                </a:p>
              </p:txBody>
            </p:sp>
          </p:grpSp>
          <p:grpSp>
            <p:nvGrpSpPr>
              <p:cNvPr id="2939" name="Google Shape;2939;p185"/>
              <p:cNvGrpSpPr/>
              <p:nvPr/>
            </p:nvGrpSpPr>
            <p:grpSpPr>
              <a:xfrm>
                <a:off x="6443051" y="4349126"/>
                <a:ext cx="676200" cy="590374"/>
                <a:chOff x="6443051" y="4349126"/>
                <a:chExt cx="676200" cy="590374"/>
              </a:xfrm>
            </p:grpSpPr>
            <p:pic>
              <p:nvPicPr>
                <p:cNvPr id="2940" name="Google Shape;2940;p185"/>
                <p:cNvPicPr preferRelativeResize="0"/>
                <p:nvPr/>
              </p:nvPicPr>
              <p:blipFill>
                <a:blip r:embed="rId6">
                  <a:alphaModFix/>
                </a:blip>
                <a:stretch>
                  <a:fillRect/>
                </a:stretch>
              </p:blipFill>
              <p:spPr>
                <a:xfrm>
                  <a:off x="6452849" y="4349126"/>
                  <a:ext cx="558300" cy="386736"/>
                </a:xfrm>
                <a:prstGeom prst="rect">
                  <a:avLst/>
                </a:prstGeom>
                <a:noFill/>
                <a:ln>
                  <a:noFill/>
                </a:ln>
              </p:spPr>
            </p:pic>
            <p:sp>
              <p:nvSpPr>
                <p:cNvPr id="2941" name="Google Shape;2941;p185"/>
                <p:cNvSpPr txBox="1"/>
                <p:nvPr/>
              </p:nvSpPr>
              <p:spPr>
                <a:xfrm>
                  <a:off x="6443051" y="4689000"/>
                  <a:ext cx="6762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Public</a:t>
                  </a:r>
                  <a:endParaRPr sz="800"/>
                </a:p>
              </p:txBody>
            </p:sp>
          </p:grpSp>
        </p:grpSp>
      </p:grpSp>
      <p:sp>
        <p:nvSpPr>
          <p:cNvPr id="2942" name="Google Shape;2942;p185"/>
          <p:cNvSpPr/>
          <p:nvPr/>
        </p:nvSpPr>
        <p:spPr>
          <a:xfrm>
            <a:off x="3808375" y="3517288"/>
            <a:ext cx="3971700" cy="313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Oracle Linux</a:t>
            </a:r>
            <a:endParaRPr/>
          </a:p>
        </p:txBody>
      </p:sp>
      <p:grpSp>
        <p:nvGrpSpPr>
          <p:cNvPr id="2943" name="Google Shape;2943;p185"/>
          <p:cNvGrpSpPr/>
          <p:nvPr/>
        </p:nvGrpSpPr>
        <p:grpSpPr>
          <a:xfrm>
            <a:off x="3839637" y="2056838"/>
            <a:ext cx="1225545" cy="1316800"/>
            <a:chOff x="3392225" y="1183825"/>
            <a:chExt cx="1110900" cy="1316800"/>
          </a:xfrm>
        </p:grpSpPr>
        <p:sp>
          <p:nvSpPr>
            <p:cNvPr id="2944" name="Google Shape;2944;p185"/>
            <p:cNvSpPr/>
            <p:nvPr/>
          </p:nvSpPr>
          <p:spPr>
            <a:xfrm>
              <a:off x="3420725" y="1222025"/>
              <a:ext cx="1082400" cy="12786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5"/>
            <p:cNvSpPr txBox="1"/>
            <p:nvPr/>
          </p:nvSpPr>
          <p:spPr>
            <a:xfrm>
              <a:off x="3392225" y="1183825"/>
              <a:ext cx="769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Node</a:t>
              </a:r>
              <a:endParaRPr/>
            </a:p>
          </p:txBody>
        </p:sp>
        <p:sp>
          <p:nvSpPr>
            <p:cNvPr id="2946" name="Google Shape;2946;p185"/>
            <p:cNvSpPr/>
            <p:nvPr/>
          </p:nvSpPr>
          <p:spPr>
            <a:xfrm>
              <a:off x="34840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5"/>
            <p:cNvSpPr/>
            <p:nvPr/>
          </p:nvSpPr>
          <p:spPr>
            <a:xfrm>
              <a:off x="40174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5"/>
            <p:cNvSpPr/>
            <p:nvPr/>
          </p:nvSpPr>
          <p:spPr>
            <a:xfrm>
              <a:off x="40174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5"/>
            <p:cNvSpPr/>
            <p:nvPr/>
          </p:nvSpPr>
          <p:spPr>
            <a:xfrm>
              <a:off x="34840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185"/>
          <p:cNvGrpSpPr/>
          <p:nvPr/>
        </p:nvGrpSpPr>
        <p:grpSpPr>
          <a:xfrm>
            <a:off x="6554537" y="2056825"/>
            <a:ext cx="1225545" cy="1316800"/>
            <a:chOff x="3392225" y="1183825"/>
            <a:chExt cx="1110900" cy="1316800"/>
          </a:xfrm>
        </p:grpSpPr>
        <p:sp>
          <p:nvSpPr>
            <p:cNvPr id="2951" name="Google Shape;2951;p185"/>
            <p:cNvSpPr/>
            <p:nvPr/>
          </p:nvSpPr>
          <p:spPr>
            <a:xfrm>
              <a:off x="3420725" y="1222025"/>
              <a:ext cx="1082400" cy="12786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5"/>
            <p:cNvSpPr txBox="1"/>
            <p:nvPr/>
          </p:nvSpPr>
          <p:spPr>
            <a:xfrm>
              <a:off x="3392225" y="1183825"/>
              <a:ext cx="769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Node</a:t>
              </a:r>
              <a:endParaRPr/>
            </a:p>
          </p:txBody>
        </p:sp>
        <p:sp>
          <p:nvSpPr>
            <p:cNvPr id="2953" name="Google Shape;2953;p185"/>
            <p:cNvSpPr/>
            <p:nvPr/>
          </p:nvSpPr>
          <p:spPr>
            <a:xfrm>
              <a:off x="34840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5"/>
            <p:cNvSpPr/>
            <p:nvPr/>
          </p:nvSpPr>
          <p:spPr>
            <a:xfrm>
              <a:off x="40174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5"/>
            <p:cNvSpPr/>
            <p:nvPr/>
          </p:nvSpPr>
          <p:spPr>
            <a:xfrm>
              <a:off x="40174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5"/>
            <p:cNvSpPr/>
            <p:nvPr/>
          </p:nvSpPr>
          <p:spPr>
            <a:xfrm>
              <a:off x="34840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7" name="Google Shape;2957;p185"/>
          <p:cNvPicPr preferRelativeResize="0"/>
          <p:nvPr/>
        </p:nvPicPr>
        <p:blipFill>
          <a:blip r:embed="rId7">
            <a:alphaModFix/>
          </a:blip>
          <a:stretch>
            <a:fillRect/>
          </a:stretch>
        </p:blipFill>
        <p:spPr>
          <a:xfrm>
            <a:off x="7324289" y="2448875"/>
            <a:ext cx="326200" cy="326200"/>
          </a:xfrm>
          <a:prstGeom prst="rect">
            <a:avLst/>
          </a:prstGeom>
          <a:noFill/>
          <a:ln>
            <a:noFill/>
          </a:ln>
        </p:spPr>
      </p:pic>
      <p:pic>
        <p:nvPicPr>
          <p:cNvPr id="2958" name="Google Shape;2958;p185"/>
          <p:cNvPicPr preferRelativeResize="0"/>
          <p:nvPr/>
        </p:nvPicPr>
        <p:blipFill>
          <a:blip r:embed="rId8">
            <a:alphaModFix/>
          </a:blip>
          <a:stretch>
            <a:fillRect/>
          </a:stretch>
        </p:blipFill>
        <p:spPr>
          <a:xfrm>
            <a:off x="7272982" y="2922798"/>
            <a:ext cx="435275" cy="290180"/>
          </a:xfrm>
          <a:prstGeom prst="rect">
            <a:avLst/>
          </a:prstGeom>
          <a:noFill/>
          <a:ln>
            <a:noFill/>
          </a:ln>
        </p:spPr>
      </p:pic>
      <p:grpSp>
        <p:nvGrpSpPr>
          <p:cNvPr id="2959" name="Google Shape;2959;p185"/>
          <p:cNvGrpSpPr/>
          <p:nvPr/>
        </p:nvGrpSpPr>
        <p:grpSpPr>
          <a:xfrm>
            <a:off x="5197087" y="2056825"/>
            <a:ext cx="1225545" cy="1316800"/>
            <a:chOff x="3392225" y="1183825"/>
            <a:chExt cx="1110900" cy="1316800"/>
          </a:xfrm>
        </p:grpSpPr>
        <p:sp>
          <p:nvSpPr>
            <p:cNvPr id="2960" name="Google Shape;2960;p185"/>
            <p:cNvSpPr/>
            <p:nvPr/>
          </p:nvSpPr>
          <p:spPr>
            <a:xfrm>
              <a:off x="3420725" y="1222025"/>
              <a:ext cx="1082400" cy="12786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5"/>
            <p:cNvSpPr txBox="1"/>
            <p:nvPr/>
          </p:nvSpPr>
          <p:spPr>
            <a:xfrm>
              <a:off x="3392225" y="1183825"/>
              <a:ext cx="769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Node</a:t>
              </a:r>
              <a:endParaRPr/>
            </a:p>
          </p:txBody>
        </p:sp>
        <p:sp>
          <p:nvSpPr>
            <p:cNvPr id="2962" name="Google Shape;2962;p185"/>
            <p:cNvSpPr/>
            <p:nvPr/>
          </p:nvSpPr>
          <p:spPr>
            <a:xfrm>
              <a:off x="34840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5"/>
            <p:cNvSpPr/>
            <p:nvPr/>
          </p:nvSpPr>
          <p:spPr>
            <a:xfrm>
              <a:off x="4017400" y="15525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5"/>
            <p:cNvSpPr/>
            <p:nvPr/>
          </p:nvSpPr>
          <p:spPr>
            <a:xfrm>
              <a:off x="40174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5"/>
            <p:cNvSpPr/>
            <p:nvPr/>
          </p:nvSpPr>
          <p:spPr>
            <a:xfrm>
              <a:off x="3484000" y="2009750"/>
              <a:ext cx="435300" cy="381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6" name="Google Shape;2966;p185"/>
          <p:cNvPicPr preferRelativeResize="0"/>
          <p:nvPr/>
        </p:nvPicPr>
        <p:blipFill>
          <a:blip r:embed="rId9">
            <a:alphaModFix/>
          </a:blip>
          <a:stretch>
            <a:fillRect/>
          </a:stretch>
        </p:blipFill>
        <p:spPr>
          <a:xfrm>
            <a:off x="3922950" y="2429344"/>
            <a:ext cx="487026" cy="365268"/>
          </a:xfrm>
          <a:prstGeom prst="rect">
            <a:avLst/>
          </a:prstGeom>
          <a:noFill/>
          <a:ln>
            <a:noFill/>
          </a:ln>
        </p:spPr>
      </p:pic>
      <p:pic>
        <p:nvPicPr>
          <p:cNvPr id="2967" name="Google Shape;2967;p185"/>
          <p:cNvPicPr preferRelativeResize="0"/>
          <p:nvPr/>
        </p:nvPicPr>
        <p:blipFill>
          <a:blip r:embed="rId10">
            <a:alphaModFix/>
          </a:blip>
          <a:stretch>
            <a:fillRect/>
          </a:stretch>
        </p:blipFill>
        <p:spPr>
          <a:xfrm>
            <a:off x="4571199" y="2425039"/>
            <a:ext cx="326200" cy="373866"/>
          </a:xfrm>
          <a:prstGeom prst="rect">
            <a:avLst/>
          </a:prstGeom>
          <a:noFill/>
          <a:ln>
            <a:noFill/>
          </a:ln>
        </p:spPr>
      </p:pic>
      <p:pic>
        <p:nvPicPr>
          <p:cNvPr id="2968" name="Google Shape;2968;p185"/>
          <p:cNvPicPr preferRelativeResize="0"/>
          <p:nvPr/>
        </p:nvPicPr>
        <p:blipFill>
          <a:blip r:embed="rId11">
            <a:alphaModFix/>
          </a:blip>
          <a:stretch>
            <a:fillRect/>
          </a:stretch>
        </p:blipFill>
        <p:spPr>
          <a:xfrm>
            <a:off x="4020525" y="2906273"/>
            <a:ext cx="326200" cy="323240"/>
          </a:xfrm>
          <a:prstGeom prst="rect">
            <a:avLst/>
          </a:prstGeom>
          <a:noFill/>
          <a:ln>
            <a:noFill/>
          </a:ln>
        </p:spPr>
      </p:pic>
      <p:pic>
        <p:nvPicPr>
          <p:cNvPr id="2969" name="Google Shape;2969;p185"/>
          <p:cNvPicPr preferRelativeResize="0"/>
          <p:nvPr/>
        </p:nvPicPr>
        <p:blipFill>
          <a:blip r:embed="rId12">
            <a:alphaModFix/>
          </a:blip>
          <a:stretch>
            <a:fillRect/>
          </a:stretch>
        </p:blipFill>
        <p:spPr>
          <a:xfrm>
            <a:off x="4626813" y="2922799"/>
            <a:ext cx="290178" cy="290172"/>
          </a:xfrm>
          <a:prstGeom prst="rect">
            <a:avLst/>
          </a:prstGeom>
          <a:noFill/>
          <a:ln>
            <a:noFill/>
          </a:ln>
        </p:spPr>
      </p:pic>
      <p:pic>
        <p:nvPicPr>
          <p:cNvPr id="2970" name="Google Shape;2970;p185"/>
          <p:cNvPicPr preferRelativeResize="0"/>
          <p:nvPr/>
        </p:nvPicPr>
        <p:blipFill>
          <a:blip r:embed="rId13">
            <a:alphaModFix/>
          </a:blip>
          <a:stretch>
            <a:fillRect/>
          </a:stretch>
        </p:blipFill>
        <p:spPr>
          <a:xfrm>
            <a:off x="5446538" y="2466887"/>
            <a:ext cx="194776" cy="290175"/>
          </a:xfrm>
          <a:prstGeom prst="rect">
            <a:avLst/>
          </a:prstGeom>
          <a:noFill/>
          <a:ln>
            <a:noFill/>
          </a:ln>
        </p:spPr>
      </p:pic>
      <p:pic>
        <p:nvPicPr>
          <p:cNvPr descr="logo.png" id="2971" name="Google Shape;2971;p185"/>
          <p:cNvPicPr preferRelativeResize="0"/>
          <p:nvPr/>
        </p:nvPicPr>
        <p:blipFill rotWithShape="1">
          <a:blip r:embed="rId14">
            <a:alphaModFix/>
          </a:blip>
          <a:srcRect b="0" l="0" r="0" t="0"/>
          <a:stretch/>
        </p:blipFill>
        <p:spPr>
          <a:xfrm>
            <a:off x="7911981" y="2106574"/>
            <a:ext cx="1024500" cy="993900"/>
          </a:xfrm>
          <a:prstGeom prst="rect">
            <a:avLst/>
          </a:prstGeom>
          <a:noFill/>
          <a:ln>
            <a:noFill/>
          </a:ln>
        </p:spPr>
      </p:pic>
      <p:pic>
        <p:nvPicPr>
          <p:cNvPr id="2972" name="Google Shape;2972;p185"/>
          <p:cNvPicPr preferRelativeResize="0"/>
          <p:nvPr/>
        </p:nvPicPr>
        <p:blipFill>
          <a:blip r:embed="rId15">
            <a:alphaModFix/>
          </a:blip>
          <a:stretch>
            <a:fillRect/>
          </a:stretch>
        </p:blipFill>
        <p:spPr>
          <a:xfrm>
            <a:off x="5380813" y="2983533"/>
            <a:ext cx="326200" cy="168699"/>
          </a:xfrm>
          <a:prstGeom prst="rect">
            <a:avLst/>
          </a:prstGeom>
          <a:noFill/>
          <a:ln>
            <a:noFill/>
          </a:ln>
        </p:spPr>
      </p:pic>
      <p:cxnSp>
        <p:nvCxnSpPr>
          <p:cNvPr id="2973" name="Google Shape;2973;p185"/>
          <p:cNvCxnSpPr/>
          <p:nvPr/>
        </p:nvCxnSpPr>
        <p:spPr>
          <a:xfrm>
            <a:off x="1891475" y="3365525"/>
            <a:ext cx="228600" cy="0"/>
          </a:xfrm>
          <a:prstGeom prst="straightConnector1">
            <a:avLst/>
          </a:prstGeom>
          <a:noFill/>
          <a:ln cap="flat" cmpd="sng" w="9525">
            <a:solidFill>
              <a:srgbClr val="595959"/>
            </a:solidFill>
            <a:prstDash val="solid"/>
            <a:round/>
            <a:headEnd len="med" w="med" type="none"/>
            <a:tailEnd len="med" w="med" type="none"/>
          </a:ln>
        </p:spPr>
      </p:cxnSp>
      <p:cxnSp>
        <p:nvCxnSpPr>
          <p:cNvPr id="2974" name="Google Shape;2974;p185"/>
          <p:cNvCxnSpPr/>
          <p:nvPr/>
        </p:nvCxnSpPr>
        <p:spPr>
          <a:xfrm>
            <a:off x="1891475" y="2984525"/>
            <a:ext cx="228600" cy="0"/>
          </a:xfrm>
          <a:prstGeom prst="straightConnector1">
            <a:avLst/>
          </a:prstGeom>
          <a:noFill/>
          <a:ln cap="flat" cmpd="sng" w="9525">
            <a:solidFill>
              <a:srgbClr val="595959"/>
            </a:solidFill>
            <a:prstDash val="solid"/>
            <a:round/>
            <a:headEnd len="med" w="med" type="none"/>
            <a:tailEnd len="med" w="med" type="none"/>
          </a:ln>
        </p:spPr>
      </p:cxnSp>
      <p:cxnSp>
        <p:nvCxnSpPr>
          <p:cNvPr id="2975" name="Google Shape;2975;p185"/>
          <p:cNvCxnSpPr/>
          <p:nvPr/>
        </p:nvCxnSpPr>
        <p:spPr>
          <a:xfrm>
            <a:off x="1891475" y="2603525"/>
            <a:ext cx="228600" cy="0"/>
          </a:xfrm>
          <a:prstGeom prst="straightConnector1">
            <a:avLst/>
          </a:prstGeom>
          <a:noFill/>
          <a:ln cap="flat" cmpd="sng" w="9525">
            <a:solidFill>
              <a:srgbClr val="595959"/>
            </a:solidFill>
            <a:prstDash val="solid"/>
            <a:round/>
            <a:headEnd len="med" w="med" type="none"/>
            <a:tailEnd len="med" w="med" type="none"/>
          </a:ln>
        </p:spPr>
      </p:cxnSp>
      <p:sp>
        <p:nvSpPr>
          <p:cNvPr id="2976" name="Google Shape;2976;p185"/>
          <p:cNvSpPr/>
          <p:nvPr/>
        </p:nvSpPr>
        <p:spPr>
          <a:xfrm>
            <a:off x="2298475" y="1591300"/>
            <a:ext cx="1225500" cy="29055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5"/>
          <p:cNvSpPr/>
          <p:nvPr/>
        </p:nvSpPr>
        <p:spPr>
          <a:xfrm>
            <a:off x="2069875" y="1703100"/>
            <a:ext cx="1364700" cy="30276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5"/>
          <p:cNvSpPr txBox="1"/>
          <p:nvPr/>
        </p:nvSpPr>
        <p:spPr>
          <a:xfrm>
            <a:off x="2069875" y="1693513"/>
            <a:ext cx="769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Master</a:t>
            </a:r>
            <a:endParaRPr/>
          </a:p>
        </p:txBody>
      </p:sp>
      <p:sp>
        <p:nvSpPr>
          <p:cNvPr id="2979" name="Google Shape;2979;p185"/>
          <p:cNvSpPr/>
          <p:nvPr/>
        </p:nvSpPr>
        <p:spPr>
          <a:xfrm>
            <a:off x="2128850" y="2057475"/>
            <a:ext cx="1225500" cy="1382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API Server</a:t>
            </a:r>
            <a:endParaRPr sz="800"/>
          </a:p>
        </p:txBody>
      </p:sp>
      <p:grpSp>
        <p:nvGrpSpPr>
          <p:cNvPr id="2980" name="Google Shape;2980;p185"/>
          <p:cNvGrpSpPr/>
          <p:nvPr/>
        </p:nvGrpSpPr>
        <p:grpSpPr>
          <a:xfrm>
            <a:off x="924700" y="1248225"/>
            <a:ext cx="558300" cy="1133175"/>
            <a:chOff x="624650" y="1235500"/>
            <a:chExt cx="558300" cy="1133175"/>
          </a:xfrm>
        </p:grpSpPr>
        <p:pic>
          <p:nvPicPr>
            <p:cNvPr id="2981" name="Google Shape;2981;p185"/>
            <p:cNvPicPr preferRelativeResize="0"/>
            <p:nvPr/>
          </p:nvPicPr>
          <p:blipFill>
            <a:blip r:embed="rId16">
              <a:alphaModFix/>
            </a:blip>
            <a:stretch>
              <a:fillRect/>
            </a:stretch>
          </p:blipFill>
          <p:spPr>
            <a:xfrm>
              <a:off x="624650" y="1235500"/>
              <a:ext cx="558300" cy="889145"/>
            </a:xfrm>
            <a:prstGeom prst="rect">
              <a:avLst/>
            </a:prstGeom>
            <a:noFill/>
            <a:ln>
              <a:noFill/>
            </a:ln>
          </p:spPr>
        </p:pic>
        <p:sp>
          <p:nvSpPr>
            <p:cNvPr id="2982" name="Google Shape;2982;p185"/>
            <p:cNvSpPr txBox="1"/>
            <p:nvPr/>
          </p:nvSpPr>
          <p:spPr>
            <a:xfrm>
              <a:off x="624650" y="2042575"/>
              <a:ext cx="5583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Dev</a:t>
              </a:r>
              <a:endParaRPr/>
            </a:p>
          </p:txBody>
        </p:sp>
      </p:grpSp>
      <p:grpSp>
        <p:nvGrpSpPr>
          <p:cNvPr id="2983" name="Google Shape;2983;p185"/>
          <p:cNvGrpSpPr/>
          <p:nvPr/>
        </p:nvGrpSpPr>
        <p:grpSpPr>
          <a:xfrm>
            <a:off x="908000" y="3700983"/>
            <a:ext cx="558300" cy="1118817"/>
            <a:chOff x="607950" y="3688258"/>
            <a:chExt cx="558300" cy="1118817"/>
          </a:xfrm>
        </p:grpSpPr>
        <p:pic>
          <p:nvPicPr>
            <p:cNvPr id="2984" name="Google Shape;2984;p185"/>
            <p:cNvPicPr preferRelativeResize="0"/>
            <p:nvPr/>
          </p:nvPicPr>
          <p:blipFill>
            <a:blip r:embed="rId17">
              <a:alphaModFix/>
            </a:blip>
            <a:stretch>
              <a:fillRect/>
            </a:stretch>
          </p:blipFill>
          <p:spPr>
            <a:xfrm>
              <a:off x="626400" y="3688258"/>
              <a:ext cx="521400" cy="805796"/>
            </a:xfrm>
            <a:prstGeom prst="rect">
              <a:avLst/>
            </a:prstGeom>
            <a:noFill/>
            <a:ln>
              <a:noFill/>
            </a:ln>
          </p:spPr>
        </p:pic>
        <p:sp>
          <p:nvSpPr>
            <p:cNvPr id="2985" name="Google Shape;2985;p185"/>
            <p:cNvSpPr txBox="1"/>
            <p:nvPr/>
          </p:nvSpPr>
          <p:spPr>
            <a:xfrm>
              <a:off x="607950" y="4480975"/>
              <a:ext cx="5583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Ops</a:t>
              </a:r>
              <a:endParaRPr/>
            </a:p>
          </p:txBody>
        </p:sp>
      </p:grpSp>
      <p:sp>
        <p:nvSpPr>
          <p:cNvPr id="2986" name="Google Shape;2986;p185"/>
          <p:cNvSpPr/>
          <p:nvPr/>
        </p:nvSpPr>
        <p:spPr>
          <a:xfrm>
            <a:off x="1167725" y="2459800"/>
            <a:ext cx="724500" cy="287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SCM</a:t>
            </a:r>
            <a:br>
              <a:rPr lang="en" sz="900"/>
            </a:br>
            <a:r>
              <a:rPr lang="en" sz="800"/>
              <a:t>(Git/Svn)</a:t>
            </a:r>
            <a:endParaRPr sz="800"/>
          </a:p>
        </p:txBody>
      </p:sp>
      <p:sp>
        <p:nvSpPr>
          <p:cNvPr id="2987" name="Google Shape;2987;p185"/>
          <p:cNvSpPr/>
          <p:nvPr/>
        </p:nvSpPr>
        <p:spPr>
          <a:xfrm>
            <a:off x="1167725" y="2840800"/>
            <a:ext cx="724500" cy="287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CI/CD</a:t>
            </a:r>
            <a:endParaRPr sz="900"/>
          </a:p>
        </p:txBody>
      </p:sp>
      <p:sp>
        <p:nvSpPr>
          <p:cNvPr id="2988" name="Google Shape;2988;p185"/>
          <p:cNvSpPr/>
          <p:nvPr/>
        </p:nvSpPr>
        <p:spPr>
          <a:xfrm>
            <a:off x="1167725" y="3221800"/>
            <a:ext cx="724500" cy="287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Automation</a:t>
            </a:r>
            <a:endParaRPr sz="700"/>
          </a:p>
        </p:txBody>
      </p:sp>
      <p:cxnSp>
        <p:nvCxnSpPr>
          <p:cNvPr id="2989" name="Google Shape;2989;p185"/>
          <p:cNvCxnSpPr/>
          <p:nvPr/>
        </p:nvCxnSpPr>
        <p:spPr>
          <a:xfrm rot="10800000">
            <a:off x="1030805" y="3091726"/>
            <a:ext cx="0" cy="321900"/>
          </a:xfrm>
          <a:prstGeom prst="straightConnector1">
            <a:avLst/>
          </a:prstGeom>
          <a:noFill/>
          <a:ln cap="flat" cmpd="sng" w="9525">
            <a:solidFill>
              <a:srgbClr val="595959"/>
            </a:solidFill>
            <a:prstDash val="solid"/>
            <a:round/>
            <a:headEnd len="med" w="med" type="none"/>
            <a:tailEnd len="med" w="med" type="none"/>
          </a:ln>
        </p:spPr>
      </p:cxnSp>
      <p:cxnSp>
        <p:nvCxnSpPr>
          <p:cNvPr id="2990" name="Google Shape;2990;p185"/>
          <p:cNvCxnSpPr>
            <a:endCxn id="2988" idx="1"/>
          </p:cNvCxnSpPr>
          <p:nvPr/>
        </p:nvCxnSpPr>
        <p:spPr>
          <a:xfrm>
            <a:off x="979925" y="3363700"/>
            <a:ext cx="187800" cy="1800"/>
          </a:xfrm>
          <a:prstGeom prst="straightConnector1">
            <a:avLst/>
          </a:prstGeom>
          <a:noFill/>
          <a:ln cap="flat" cmpd="sng" w="9525">
            <a:solidFill>
              <a:srgbClr val="595959"/>
            </a:solidFill>
            <a:prstDash val="solid"/>
            <a:round/>
            <a:headEnd len="med" w="med" type="none"/>
            <a:tailEnd len="med" w="med" type="none"/>
          </a:ln>
        </p:spPr>
      </p:cxnSp>
      <p:cxnSp>
        <p:nvCxnSpPr>
          <p:cNvPr id="2991" name="Google Shape;2991;p185"/>
          <p:cNvCxnSpPr>
            <a:endCxn id="2986" idx="1"/>
          </p:cNvCxnSpPr>
          <p:nvPr/>
        </p:nvCxnSpPr>
        <p:spPr>
          <a:xfrm>
            <a:off x="970925" y="2603200"/>
            <a:ext cx="196800" cy="300"/>
          </a:xfrm>
          <a:prstGeom prst="straightConnector1">
            <a:avLst/>
          </a:prstGeom>
          <a:noFill/>
          <a:ln cap="flat" cmpd="sng" w="9525">
            <a:solidFill>
              <a:srgbClr val="595959"/>
            </a:solidFill>
            <a:prstDash val="solid"/>
            <a:round/>
            <a:headEnd len="med" w="med" type="none"/>
            <a:tailEnd len="med" w="med" type="none"/>
          </a:ln>
        </p:spPr>
      </p:cxnSp>
      <p:cxnSp>
        <p:nvCxnSpPr>
          <p:cNvPr id="2992" name="Google Shape;2992;p185"/>
          <p:cNvCxnSpPr/>
          <p:nvPr/>
        </p:nvCxnSpPr>
        <p:spPr>
          <a:xfrm rot="10800000">
            <a:off x="1021860" y="2139095"/>
            <a:ext cx="0" cy="196800"/>
          </a:xfrm>
          <a:prstGeom prst="straightConnector1">
            <a:avLst/>
          </a:prstGeom>
          <a:noFill/>
          <a:ln cap="flat" cmpd="sng" w="9525">
            <a:solidFill>
              <a:srgbClr val="595959"/>
            </a:solidFill>
            <a:prstDash val="solid"/>
            <a:round/>
            <a:headEnd len="med" w="med" type="none"/>
            <a:tailEnd len="med" w="med" type="none"/>
          </a:ln>
        </p:spPr>
      </p:cxnSp>
      <p:cxnSp>
        <p:nvCxnSpPr>
          <p:cNvPr id="2993" name="Google Shape;2993;p185"/>
          <p:cNvCxnSpPr>
            <a:stCxn id="2987" idx="0"/>
            <a:endCxn id="2987" idx="0"/>
          </p:cNvCxnSpPr>
          <p:nvPr/>
        </p:nvCxnSpPr>
        <p:spPr>
          <a:xfrm>
            <a:off x="1529975" y="2840800"/>
            <a:ext cx="0" cy="0"/>
          </a:xfrm>
          <a:prstGeom prst="straightConnector1">
            <a:avLst/>
          </a:prstGeom>
          <a:noFill/>
          <a:ln cap="flat" cmpd="sng" w="9525">
            <a:solidFill>
              <a:srgbClr val="595959"/>
            </a:solidFill>
            <a:prstDash val="solid"/>
            <a:round/>
            <a:headEnd len="med" w="med" type="none"/>
            <a:tailEnd len="med" w="med" type="none"/>
          </a:ln>
        </p:spPr>
      </p:cxnSp>
      <p:cxnSp>
        <p:nvCxnSpPr>
          <p:cNvPr id="2994" name="Google Shape;2994;p185"/>
          <p:cNvCxnSpPr>
            <a:stCxn id="2986" idx="2"/>
            <a:endCxn id="2987" idx="0"/>
          </p:cNvCxnSpPr>
          <p:nvPr/>
        </p:nvCxnSpPr>
        <p:spPr>
          <a:xfrm>
            <a:off x="1529975" y="2747200"/>
            <a:ext cx="0" cy="93600"/>
          </a:xfrm>
          <a:prstGeom prst="straightConnector1">
            <a:avLst/>
          </a:prstGeom>
          <a:noFill/>
          <a:ln cap="flat" cmpd="sng" w="9525">
            <a:solidFill>
              <a:srgbClr val="595959"/>
            </a:solidFill>
            <a:prstDash val="solid"/>
            <a:round/>
            <a:headEnd len="med" w="med" type="none"/>
            <a:tailEnd len="med" w="med" type="none"/>
          </a:ln>
        </p:spPr>
      </p:cxnSp>
      <p:sp>
        <p:nvSpPr>
          <p:cNvPr id="2995" name="Google Shape;2995;p185"/>
          <p:cNvSpPr/>
          <p:nvPr/>
        </p:nvSpPr>
        <p:spPr>
          <a:xfrm>
            <a:off x="2128850" y="3509200"/>
            <a:ext cx="1225500" cy="1133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Controllers</a:t>
            </a:r>
            <a:endParaRPr sz="800"/>
          </a:p>
          <a:p>
            <a:pPr indent="0" lvl="0" marL="0" rtl="0" algn="l">
              <a:spcBef>
                <a:spcPts val="0"/>
              </a:spcBef>
              <a:spcAft>
                <a:spcPts val="0"/>
              </a:spcAft>
              <a:buNone/>
            </a:pPr>
            <a:r>
              <a:rPr lang="en" sz="800"/>
              <a:t>- Scheduler</a:t>
            </a:r>
            <a:endParaRPr sz="800"/>
          </a:p>
          <a:p>
            <a:pPr indent="0" lvl="0" marL="0" rtl="0" algn="l">
              <a:spcBef>
                <a:spcPts val="0"/>
              </a:spcBef>
              <a:spcAft>
                <a:spcPts val="0"/>
              </a:spcAft>
              <a:buNone/>
            </a:pPr>
            <a:r>
              <a:rPr lang="en" sz="800"/>
              <a:t>- Replication</a:t>
            </a:r>
            <a:endParaRPr sz="800"/>
          </a:p>
          <a:p>
            <a:pPr indent="0" lvl="0" marL="0" rtl="0" algn="l">
              <a:spcBef>
                <a:spcPts val="0"/>
              </a:spcBef>
              <a:spcAft>
                <a:spcPts val="0"/>
              </a:spcAft>
              <a:buNone/>
            </a:pPr>
            <a:r>
              <a:rPr lang="en" sz="800"/>
              <a:t>- Services</a:t>
            </a:r>
            <a:endParaRPr sz="800"/>
          </a:p>
          <a:p>
            <a:pPr indent="0" lvl="0" marL="0" rtl="0" algn="l">
              <a:spcBef>
                <a:spcPts val="0"/>
              </a:spcBef>
              <a:spcAft>
                <a:spcPts val="0"/>
              </a:spcAft>
              <a:buNone/>
            </a:pPr>
            <a:r>
              <a:rPr lang="en" sz="800"/>
              <a:t>- Builds</a:t>
            </a:r>
            <a:endParaRPr sz="800"/>
          </a:p>
          <a:p>
            <a:pPr indent="0" lvl="0" marL="0" rtl="0" algn="l">
              <a:spcBef>
                <a:spcPts val="0"/>
              </a:spcBef>
              <a:spcAft>
                <a:spcPts val="0"/>
              </a:spcAft>
              <a:buNone/>
            </a:pPr>
            <a:r>
              <a:rPr lang="en" sz="800"/>
              <a:t>- Routes</a:t>
            </a:r>
            <a:endParaRPr sz="800"/>
          </a:p>
          <a:p>
            <a:pPr indent="0" lvl="0" marL="0" rtl="0" algn="l">
              <a:spcBef>
                <a:spcPts val="0"/>
              </a:spcBef>
              <a:spcAft>
                <a:spcPts val="0"/>
              </a:spcAft>
              <a:buNone/>
            </a:pPr>
            <a:r>
              <a:rPr lang="en" sz="800"/>
              <a:t>- Deployment</a:t>
            </a:r>
            <a:endParaRPr sz="800"/>
          </a:p>
        </p:txBody>
      </p:sp>
      <p:sp>
        <p:nvSpPr>
          <p:cNvPr id="2996" name="Google Shape;2996;p185"/>
          <p:cNvSpPr/>
          <p:nvPr/>
        </p:nvSpPr>
        <p:spPr>
          <a:xfrm>
            <a:off x="2225438" y="2382413"/>
            <a:ext cx="1032300" cy="25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Kubernetes</a:t>
            </a:r>
            <a:endParaRPr sz="800"/>
          </a:p>
        </p:txBody>
      </p:sp>
      <p:pic>
        <p:nvPicPr>
          <p:cNvPr id="2997" name="Google Shape;2997;p185"/>
          <p:cNvPicPr preferRelativeResize="0"/>
          <p:nvPr/>
        </p:nvPicPr>
        <p:blipFill>
          <a:blip r:embed="rId18">
            <a:alphaModFix/>
          </a:blip>
          <a:stretch>
            <a:fillRect/>
          </a:stretch>
        </p:blipFill>
        <p:spPr>
          <a:xfrm>
            <a:off x="5818775" y="2393977"/>
            <a:ext cx="558300" cy="418735"/>
          </a:xfrm>
          <a:prstGeom prst="rect">
            <a:avLst/>
          </a:prstGeom>
          <a:noFill/>
          <a:ln>
            <a:noFill/>
          </a:ln>
        </p:spPr>
      </p:pic>
      <p:pic>
        <p:nvPicPr>
          <p:cNvPr id="2998" name="Google Shape;2998;p185"/>
          <p:cNvPicPr preferRelativeResize="0"/>
          <p:nvPr/>
        </p:nvPicPr>
        <p:blipFill>
          <a:blip r:embed="rId19">
            <a:alphaModFix/>
          </a:blip>
          <a:stretch>
            <a:fillRect/>
          </a:stretch>
        </p:blipFill>
        <p:spPr>
          <a:xfrm>
            <a:off x="8064475" y="3439587"/>
            <a:ext cx="892463" cy="1057078"/>
          </a:xfrm>
          <a:prstGeom prst="rect">
            <a:avLst/>
          </a:prstGeom>
          <a:noFill/>
          <a:ln>
            <a:noFill/>
          </a:ln>
        </p:spPr>
      </p:pic>
      <p:grpSp>
        <p:nvGrpSpPr>
          <p:cNvPr id="2999" name="Google Shape;2999;p185"/>
          <p:cNvGrpSpPr/>
          <p:nvPr/>
        </p:nvGrpSpPr>
        <p:grpSpPr>
          <a:xfrm>
            <a:off x="3808375" y="1138575"/>
            <a:ext cx="3971700" cy="876400"/>
            <a:chOff x="3420725" y="70100"/>
            <a:chExt cx="3971700" cy="876400"/>
          </a:xfrm>
        </p:grpSpPr>
        <p:sp>
          <p:nvSpPr>
            <p:cNvPr id="3000" name="Google Shape;3000;p185"/>
            <p:cNvSpPr/>
            <p:nvPr/>
          </p:nvSpPr>
          <p:spPr>
            <a:xfrm>
              <a:off x="3420725" y="696000"/>
              <a:ext cx="3971700" cy="25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Ingress Gateway</a:t>
              </a:r>
              <a:endParaRPr/>
            </a:p>
          </p:txBody>
        </p:sp>
        <p:pic>
          <p:nvPicPr>
            <p:cNvPr descr="RH_Icon_Phone-Smart_Flat.png" id="3001" name="Google Shape;3001;p185"/>
            <p:cNvPicPr preferRelativeResize="0"/>
            <p:nvPr/>
          </p:nvPicPr>
          <p:blipFill>
            <a:blip r:embed="rId20">
              <a:alphaModFix/>
            </a:blip>
            <a:stretch>
              <a:fillRect/>
            </a:stretch>
          </p:blipFill>
          <p:spPr>
            <a:xfrm>
              <a:off x="4495800" y="222600"/>
              <a:ext cx="223472" cy="380900"/>
            </a:xfrm>
            <a:prstGeom prst="rect">
              <a:avLst/>
            </a:prstGeom>
            <a:noFill/>
            <a:ln>
              <a:noFill/>
            </a:ln>
          </p:spPr>
        </p:pic>
        <p:pic>
          <p:nvPicPr>
            <p:cNvPr id="3002" name="Google Shape;3002;p185"/>
            <p:cNvPicPr preferRelativeResize="0"/>
            <p:nvPr/>
          </p:nvPicPr>
          <p:blipFill>
            <a:blip r:embed="rId21">
              <a:alphaModFix/>
            </a:blip>
            <a:stretch>
              <a:fillRect/>
            </a:stretch>
          </p:blipFill>
          <p:spPr>
            <a:xfrm>
              <a:off x="3879013" y="298700"/>
              <a:ext cx="464387" cy="332888"/>
            </a:xfrm>
            <a:prstGeom prst="rect">
              <a:avLst/>
            </a:prstGeom>
            <a:noFill/>
            <a:ln>
              <a:noFill/>
            </a:ln>
          </p:spPr>
        </p:pic>
        <p:pic>
          <p:nvPicPr>
            <p:cNvPr id="3003" name="Google Shape;3003;p185"/>
            <p:cNvPicPr preferRelativeResize="0"/>
            <p:nvPr/>
          </p:nvPicPr>
          <p:blipFill>
            <a:blip r:embed="rId21">
              <a:alphaModFix/>
            </a:blip>
            <a:stretch>
              <a:fillRect/>
            </a:stretch>
          </p:blipFill>
          <p:spPr>
            <a:xfrm>
              <a:off x="6248400" y="70100"/>
              <a:ext cx="692987" cy="533400"/>
            </a:xfrm>
            <a:prstGeom prst="rect">
              <a:avLst/>
            </a:prstGeom>
            <a:noFill/>
            <a:ln>
              <a:noFill/>
            </a:ln>
          </p:spPr>
        </p:pic>
        <p:pic>
          <p:nvPicPr>
            <p:cNvPr descr="RH_Icon_Phone-Smart_Flat.png" id="3004" name="Google Shape;3004;p185"/>
            <p:cNvPicPr preferRelativeResize="0"/>
            <p:nvPr/>
          </p:nvPicPr>
          <p:blipFill>
            <a:blip r:embed="rId20">
              <a:alphaModFix/>
            </a:blip>
            <a:stretch>
              <a:fillRect/>
            </a:stretch>
          </p:blipFill>
          <p:spPr>
            <a:xfrm rot="5400000">
              <a:off x="5067300" y="105686"/>
              <a:ext cx="378486" cy="612114"/>
            </a:xfrm>
            <a:prstGeom prst="rect">
              <a:avLst/>
            </a:prstGeom>
            <a:noFill/>
            <a:ln>
              <a:noFill/>
            </a:ln>
          </p:spPr>
        </p:pic>
        <p:pic>
          <p:nvPicPr>
            <p:cNvPr descr="RH_Icon_Phone-Smart_Flat.png" id="3005" name="Google Shape;3005;p185"/>
            <p:cNvPicPr preferRelativeResize="0"/>
            <p:nvPr/>
          </p:nvPicPr>
          <p:blipFill>
            <a:blip r:embed="rId20">
              <a:alphaModFix/>
            </a:blip>
            <a:stretch>
              <a:fillRect/>
            </a:stretch>
          </p:blipFill>
          <p:spPr>
            <a:xfrm>
              <a:off x="5796328" y="222600"/>
              <a:ext cx="223472" cy="380900"/>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9" name="Shape 3009"/>
        <p:cNvGrpSpPr/>
        <p:nvPr/>
      </p:nvGrpSpPr>
      <p:grpSpPr>
        <a:xfrm>
          <a:off x="0" y="0"/>
          <a:ext cx="0" cy="0"/>
          <a:chOff x="0" y="0"/>
          <a:chExt cx="0" cy="0"/>
        </a:xfrm>
      </p:grpSpPr>
      <p:sp>
        <p:nvSpPr>
          <p:cNvPr id="3010" name="Google Shape;3010;p186"/>
          <p:cNvSpPr txBox="1"/>
          <p:nvPr/>
        </p:nvSpPr>
        <p:spPr>
          <a:xfrm>
            <a:off x="826650" y="1704884"/>
            <a:ext cx="7490700" cy="10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Overpass"/>
                <a:ea typeface="Overpass"/>
                <a:cs typeface="Overpass"/>
                <a:sym typeface="Overpass"/>
              </a:rPr>
              <a:t>The End</a:t>
            </a:r>
            <a:endParaRPr sz="4000">
              <a:solidFill>
                <a:srgbClr val="FFFFFF"/>
              </a:solidFill>
              <a:latin typeface="Overpass"/>
              <a:ea typeface="Overpass"/>
              <a:cs typeface="Overpass"/>
              <a:sym typeface="Overpass"/>
            </a:endParaRPr>
          </a:p>
          <a:p>
            <a:pPr indent="0" lvl="0" marL="0" rtl="0" algn="ctr">
              <a:spcBef>
                <a:spcPts val="0"/>
              </a:spcBef>
              <a:spcAft>
                <a:spcPts val="0"/>
              </a:spcAft>
              <a:buNone/>
            </a:pPr>
            <a:r>
              <a:rPr lang="en" sz="3200">
                <a:solidFill>
                  <a:srgbClr val="FFFFFF"/>
                </a:solidFill>
                <a:latin typeface="Overpass"/>
                <a:ea typeface="Overpass"/>
                <a:cs typeface="Overpass"/>
                <a:sym typeface="Overpass"/>
              </a:rPr>
              <a:t>(but Serverless is coming)</a:t>
            </a:r>
            <a:endParaRPr sz="3200">
              <a:solidFill>
                <a:srgbClr val="FFFFFF"/>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106"/>
          <p:cNvSpPr txBox="1"/>
          <p:nvPr>
            <p:ph type="title"/>
          </p:nvPr>
        </p:nvSpPr>
        <p:spPr>
          <a:xfrm>
            <a:off x="628650" y="2746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6"/>
          <p:cNvSpPr/>
          <p:nvPr/>
        </p:nvSpPr>
        <p:spPr>
          <a:xfrm>
            <a:off x="3008325" y="1525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6"/>
          <p:cNvSpPr/>
          <p:nvPr/>
        </p:nvSpPr>
        <p:spPr>
          <a:xfrm>
            <a:off x="3313125" y="21346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6"/>
          <p:cNvSpPr/>
          <p:nvPr/>
        </p:nvSpPr>
        <p:spPr>
          <a:xfrm>
            <a:off x="3922725" y="1677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6"/>
          <p:cNvSpPr/>
          <p:nvPr/>
        </p:nvSpPr>
        <p:spPr>
          <a:xfrm>
            <a:off x="4608525" y="1982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6"/>
          <p:cNvSpPr/>
          <p:nvPr/>
        </p:nvSpPr>
        <p:spPr>
          <a:xfrm>
            <a:off x="4456125" y="1067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6"/>
          <p:cNvSpPr/>
          <p:nvPr/>
        </p:nvSpPr>
        <p:spPr>
          <a:xfrm>
            <a:off x="5751525" y="839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6"/>
          <p:cNvSpPr/>
          <p:nvPr/>
        </p:nvSpPr>
        <p:spPr>
          <a:xfrm>
            <a:off x="5294325" y="1677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6"/>
          <p:cNvSpPr/>
          <p:nvPr/>
        </p:nvSpPr>
        <p:spPr>
          <a:xfrm>
            <a:off x="6284925" y="1601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6"/>
          <p:cNvSpPr/>
          <p:nvPr/>
        </p:nvSpPr>
        <p:spPr>
          <a:xfrm>
            <a:off x="54467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06"/>
          <p:cNvSpPr/>
          <p:nvPr/>
        </p:nvSpPr>
        <p:spPr>
          <a:xfrm>
            <a:off x="4456125" y="2591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6"/>
          <p:cNvSpPr/>
          <p:nvPr/>
        </p:nvSpPr>
        <p:spPr>
          <a:xfrm>
            <a:off x="5903925" y="3353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6"/>
          <p:cNvSpPr/>
          <p:nvPr/>
        </p:nvSpPr>
        <p:spPr>
          <a:xfrm>
            <a:off x="24749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06"/>
          <p:cNvSpPr/>
          <p:nvPr/>
        </p:nvSpPr>
        <p:spPr>
          <a:xfrm>
            <a:off x="6361125" y="2668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6"/>
          <p:cNvSpPr/>
          <p:nvPr/>
        </p:nvSpPr>
        <p:spPr>
          <a:xfrm>
            <a:off x="3617925" y="2820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06"/>
          <p:cNvSpPr/>
          <p:nvPr/>
        </p:nvSpPr>
        <p:spPr>
          <a:xfrm>
            <a:off x="3084525" y="33538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6"/>
          <p:cNvSpPr/>
          <p:nvPr/>
        </p:nvSpPr>
        <p:spPr>
          <a:xfrm>
            <a:off x="4075125" y="3506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06"/>
          <p:cNvSpPr/>
          <p:nvPr/>
        </p:nvSpPr>
        <p:spPr>
          <a:xfrm>
            <a:off x="4760925" y="38110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06"/>
          <p:cNvSpPr/>
          <p:nvPr/>
        </p:nvSpPr>
        <p:spPr>
          <a:xfrm>
            <a:off x="6208725" y="39634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6"/>
          <p:cNvSpPr/>
          <p:nvPr/>
        </p:nvSpPr>
        <p:spPr>
          <a:xfrm>
            <a:off x="4913325" y="31252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6"/>
          <p:cNvSpPr txBox="1"/>
          <p:nvPr>
            <p:ph type="title"/>
          </p:nvPr>
        </p:nvSpPr>
        <p:spPr>
          <a:xfrm>
            <a:off x="400050" y="46038"/>
            <a:ext cx="7886700" cy="9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Microservices</a:t>
            </a:r>
            <a:endParaRPr sz="3000">
              <a:solidFill>
                <a:schemeClr val="dk1"/>
              </a:solidFill>
            </a:endParaRPr>
          </a:p>
        </p:txBody>
      </p:sp>
      <p:sp>
        <p:nvSpPr>
          <p:cNvPr id="570" name="Google Shape;570;p106"/>
          <p:cNvSpPr txBox="1"/>
          <p:nvPr/>
        </p:nvSpPr>
        <p:spPr>
          <a:xfrm>
            <a:off x="-22825" y="4778225"/>
            <a:ext cx="4261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@rafabene - </a:t>
            </a:r>
            <a:r>
              <a:rPr lang="en" sz="1600" u="sng">
                <a:solidFill>
                  <a:srgbClr val="00FFFF"/>
                </a:solidFill>
                <a:latin typeface="Overpass"/>
                <a:ea typeface="Overpass"/>
                <a:cs typeface="Overpass"/>
                <a:sym typeface="Overpass"/>
                <a:hlinkClick r:id="rId3"/>
              </a:rPr>
              <a:t>http://bit.ly/istio-kubernetes</a:t>
            </a:r>
            <a:endParaRPr>
              <a:solidFill>
                <a:srgbClr val="00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4" name="Shape 3014"/>
        <p:cNvGrpSpPr/>
        <p:nvPr/>
      </p:nvGrpSpPr>
      <p:grpSpPr>
        <a:xfrm>
          <a:off x="0" y="0"/>
          <a:ext cx="0" cy="0"/>
          <a:chOff x="0" y="0"/>
          <a:chExt cx="0" cy="0"/>
        </a:xfrm>
      </p:grpSpPr>
      <p:sp>
        <p:nvSpPr>
          <p:cNvPr id="3015" name="Google Shape;3015;p187"/>
          <p:cNvSpPr txBox="1"/>
          <p:nvPr/>
        </p:nvSpPr>
        <p:spPr>
          <a:xfrm>
            <a:off x="-22825" y="4778225"/>
            <a:ext cx="1285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@rafabene</a:t>
            </a:r>
            <a:endParaRPr/>
          </a:p>
        </p:txBody>
      </p:sp>
      <p:pic>
        <p:nvPicPr>
          <p:cNvPr id="3016" name="Google Shape;3016;p187"/>
          <p:cNvPicPr preferRelativeResize="0"/>
          <p:nvPr/>
        </p:nvPicPr>
        <p:blipFill>
          <a:blip r:embed="rId3">
            <a:alphaModFix/>
          </a:blip>
          <a:stretch>
            <a:fillRect/>
          </a:stretch>
        </p:blipFill>
        <p:spPr>
          <a:xfrm>
            <a:off x="1060352" y="1974837"/>
            <a:ext cx="1468424" cy="1193825"/>
          </a:xfrm>
          <a:prstGeom prst="rect">
            <a:avLst/>
          </a:prstGeom>
          <a:noFill/>
          <a:ln>
            <a:noFill/>
          </a:ln>
        </p:spPr>
      </p:pic>
      <p:sp>
        <p:nvSpPr>
          <p:cNvPr id="3017" name="Google Shape;3017;p187"/>
          <p:cNvSpPr txBox="1"/>
          <p:nvPr/>
        </p:nvSpPr>
        <p:spPr>
          <a:xfrm>
            <a:off x="2528775" y="2044650"/>
            <a:ext cx="5008500" cy="10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Open Sans"/>
                <a:ea typeface="Open Sans"/>
                <a:cs typeface="Open Sans"/>
                <a:sym typeface="Open Sans"/>
              </a:rPr>
              <a:t>@RAFABENE</a:t>
            </a:r>
            <a:endParaRPr sz="6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